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1.xml" ContentType="application/vnd.openxmlformats-officedocument.presentationml.comments+xml"/>
  <Override PartName="/ppt/theme/themeOverride1.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0" r:id="rId4"/>
  </p:sldMasterIdLst>
  <p:notesMasterIdLst>
    <p:notesMasterId r:id="rId60"/>
  </p:notesMasterIdLst>
  <p:handoutMasterIdLst>
    <p:handoutMasterId r:id="rId61"/>
  </p:handoutMasterIdLst>
  <p:sldIdLst>
    <p:sldId id="256" r:id="rId5"/>
    <p:sldId id="257" r:id="rId6"/>
    <p:sldId id="258" r:id="rId7"/>
    <p:sldId id="396" r:id="rId8"/>
    <p:sldId id="327" r:id="rId9"/>
    <p:sldId id="328" r:id="rId10"/>
    <p:sldId id="329" r:id="rId11"/>
    <p:sldId id="331" r:id="rId12"/>
    <p:sldId id="334" r:id="rId13"/>
    <p:sldId id="397" r:id="rId14"/>
    <p:sldId id="399" r:id="rId15"/>
    <p:sldId id="272" r:id="rId16"/>
    <p:sldId id="315" r:id="rId17"/>
    <p:sldId id="388" r:id="rId18"/>
    <p:sldId id="317" r:id="rId19"/>
    <p:sldId id="332" r:id="rId20"/>
    <p:sldId id="300" r:id="rId21"/>
    <p:sldId id="409" r:id="rId22"/>
    <p:sldId id="342" r:id="rId23"/>
    <p:sldId id="404" r:id="rId24"/>
    <p:sldId id="405" r:id="rId25"/>
    <p:sldId id="341" r:id="rId26"/>
    <p:sldId id="406" r:id="rId27"/>
    <p:sldId id="343" r:id="rId28"/>
    <p:sldId id="337" r:id="rId29"/>
    <p:sldId id="344" r:id="rId30"/>
    <p:sldId id="346" r:id="rId31"/>
    <p:sldId id="347" r:id="rId32"/>
    <p:sldId id="348" r:id="rId33"/>
    <p:sldId id="351" r:id="rId34"/>
    <p:sldId id="410" r:id="rId35"/>
    <p:sldId id="411" r:id="rId36"/>
    <p:sldId id="261" r:id="rId37"/>
    <p:sldId id="413" r:id="rId38"/>
    <p:sldId id="412" r:id="rId39"/>
    <p:sldId id="414" r:id="rId40"/>
    <p:sldId id="262" r:id="rId41"/>
    <p:sldId id="398" r:id="rId42"/>
    <p:sldId id="385" r:id="rId43"/>
    <p:sldId id="387" r:id="rId44"/>
    <p:sldId id="389" r:id="rId45"/>
    <p:sldId id="407" r:id="rId46"/>
    <p:sldId id="386" r:id="rId47"/>
    <p:sldId id="402" r:id="rId48"/>
    <p:sldId id="390" r:id="rId49"/>
    <p:sldId id="403" r:id="rId50"/>
    <p:sldId id="400" r:id="rId51"/>
    <p:sldId id="365" r:id="rId52"/>
    <p:sldId id="266" r:id="rId53"/>
    <p:sldId id="324" r:id="rId54"/>
    <p:sldId id="323" r:id="rId55"/>
    <p:sldId id="408" r:id="rId56"/>
    <p:sldId id="267" r:id="rId57"/>
    <p:sldId id="373" r:id="rId58"/>
    <p:sldId id="382"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lila" initials="D" lastIdx="1" clrIdx="0">
    <p:extLst>
      <p:ext uri="{19B8F6BF-5375-455C-9EA6-DF929625EA0E}">
        <p15:presenceInfo xmlns:p15="http://schemas.microsoft.com/office/powerpoint/2012/main" userId="15d8361c6e60dc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4" autoAdjust="0"/>
    <p:restoredTop sz="94660"/>
  </p:normalViewPr>
  <p:slideViewPr>
    <p:cSldViewPr>
      <p:cViewPr varScale="1">
        <p:scale>
          <a:sx n="65" d="100"/>
          <a:sy n="65" d="100"/>
        </p:scale>
        <p:origin x="84" y="222"/>
      </p:cViewPr>
      <p:guideLst>
        <p:guide orient="horz" pos="2160"/>
        <p:guide pos="2880"/>
      </p:guideLst>
    </p:cSldViewPr>
  </p:slideViewPr>
  <p:notesTextViewPr>
    <p:cViewPr>
      <p:scale>
        <a:sx n="100" d="100"/>
        <a:sy n="100" d="100"/>
      </p:scale>
      <p:origin x="0" y="0"/>
    </p:cViewPr>
  </p:notesTextViewPr>
  <p:notesViewPr>
    <p:cSldViewPr>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2T14:18:17.695" idx="1">
    <p:pos x="2034" y="3926"/>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EA696-416D-4B44-9F3D-6C524F067876}" type="doc">
      <dgm:prSet loTypeId="urn:microsoft.com/office/officeart/2005/8/layout/process4" loCatId="list" qsTypeId="urn:microsoft.com/office/officeart/2005/8/quickstyle/simple1" qsCatId="simple" csTypeId="urn:microsoft.com/office/officeart/2005/8/colors/accent3_3" csCatId="accent3" phldr="1"/>
      <dgm:spPr/>
      <dgm:t>
        <a:bodyPr/>
        <a:lstStyle/>
        <a:p>
          <a:endParaRPr lang="fr-FR"/>
        </a:p>
      </dgm:t>
    </dgm:pt>
    <dgm:pt modelId="{37782F4C-0E2E-422C-BDA2-042B6588DA73}">
      <dgm:prSet phldrT="[Texte]"/>
      <dgm:spPr/>
      <dgm:t>
        <a:bodyPr/>
        <a:lstStyle/>
        <a:p>
          <a:r>
            <a:rPr lang="fr-FR">
              <a:latin typeface="Bell MT" panose="02020503060305020303" pitchFamily="18" charset="0"/>
              <a:cs typeface="Arial" panose="020B0604020202020204" pitchFamily="34" charset="0"/>
            </a:rPr>
            <a:t>L K Boutique est une boutique de Prêt-à-porter</a:t>
          </a:r>
          <a:endParaRPr lang="fr-FR" dirty="0"/>
        </a:p>
      </dgm:t>
    </dgm:pt>
    <dgm:pt modelId="{6785F6BE-64FE-4A8D-AAD6-57CC1FA51A43}" type="parTrans" cxnId="{E1B50DBC-E332-4831-AC18-D684BFABFF82}">
      <dgm:prSet/>
      <dgm:spPr/>
      <dgm:t>
        <a:bodyPr/>
        <a:lstStyle/>
        <a:p>
          <a:endParaRPr lang="fr-FR"/>
        </a:p>
      </dgm:t>
    </dgm:pt>
    <dgm:pt modelId="{40F5DDA1-5FD2-4C19-ABCA-4076C3160A95}" type="sibTrans" cxnId="{E1B50DBC-E332-4831-AC18-D684BFABFF82}">
      <dgm:prSet/>
      <dgm:spPr/>
      <dgm:t>
        <a:bodyPr/>
        <a:lstStyle/>
        <a:p>
          <a:endParaRPr lang="fr-FR"/>
        </a:p>
      </dgm:t>
    </dgm:pt>
    <dgm:pt modelId="{3517F2B9-F52B-4BCD-ADC3-754A2FBA64FD}">
      <dgm:prSet phldrT="[Texte]"/>
      <dgm:spPr/>
      <dgm:t>
        <a:bodyPr/>
        <a:lstStyle/>
        <a:p>
          <a:r>
            <a:rPr lang="fr-FR">
              <a:latin typeface="Bell MT" panose="02020503060305020303" pitchFamily="18" charset="0"/>
              <a:cs typeface="Arial" panose="020B0604020202020204" pitchFamily="34" charset="0"/>
            </a:rPr>
            <a:t>Ce commerce de 300 m2 implanté à Athus en Belgique et n’emploi qu’une seule vendeuse</a:t>
          </a:r>
          <a:endParaRPr lang="fr-FR" dirty="0"/>
        </a:p>
      </dgm:t>
    </dgm:pt>
    <dgm:pt modelId="{7BB5B452-C424-48D9-BD83-3C5A72281078}" type="parTrans" cxnId="{1F3A0690-46F0-4990-A159-FA7C9423870A}">
      <dgm:prSet/>
      <dgm:spPr/>
      <dgm:t>
        <a:bodyPr/>
        <a:lstStyle/>
        <a:p>
          <a:endParaRPr lang="fr-FR"/>
        </a:p>
      </dgm:t>
    </dgm:pt>
    <dgm:pt modelId="{7117C96A-E2F2-4DE6-858F-BAC77508B2EC}" type="sibTrans" cxnId="{1F3A0690-46F0-4990-A159-FA7C9423870A}">
      <dgm:prSet/>
      <dgm:spPr/>
      <dgm:t>
        <a:bodyPr/>
        <a:lstStyle/>
        <a:p>
          <a:endParaRPr lang="fr-FR"/>
        </a:p>
      </dgm:t>
    </dgm:pt>
    <dgm:pt modelId="{8F39D084-DA67-477E-8553-8C85B661C830}">
      <dgm:prSet/>
      <dgm:spPr/>
      <dgm:t>
        <a:bodyPr/>
        <a:lstStyle/>
        <a:p>
          <a:r>
            <a:rPr lang="fr-FR" dirty="0">
              <a:latin typeface="Bell MT" panose="02020503060305020303" pitchFamily="18" charset="0"/>
              <a:cs typeface="Arial" panose="020B0604020202020204" pitchFamily="34" charset="0"/>
            </a:rPr>
            <a:t>Sa force est de décrypter les grands courants de la mode et de les rendre accessibles grâce à sa gamme de prix très raisonnable.</a:t>
          </a:r>
        </a:p>
      </dgm:t>
    </dgm:pt>
    <dgm:pt modelId="{0E6D3662-66E4-4E8C-BF86-AE03D70946D5}" type="parTrans" cxnId="{594629CD-82A2-4C44-89DD-C6F3E8B2910C}">
      <dgm:prSet/>
      <dgm:spPr/>
      <dgm:t>
        <a:bodyPr/>
        <a:lstStyle/>
        <a:p>
          <a:endParaRPr lang="fr-FR"/>
        </a:p>
      </dgm:t>
    </dgm:pt>
    <dgm:pt modelId="{59EBB81A-2BF8-484C-909B-8EB59BB7B993}" type="sibTrans" cxnId="{594629CD-82A2-4C44-89DD-C6F3E8B2910C}">
      <dgm:prSet/>
      <dgm:spPr/>
      <dgm:t>
        <a:bodyPr/>
        <a:lstStyle/>
        <a:p>
          <a:endParaRPr lang="fr-FR"/>
        </a:p>
      </dgm:t>
    </dgm:pt>
    <dgm:pt modelId="{9AC78A73-9E42-41C9-A11A-47A2AEBC5C94}">
      <dgm:prSet/>
      <dgm:spPr/>
      <dgm:t>
        <a:bodyPr/>
        <a:lstStyle/>
        <a:p>
          <a:r>
            <a:rPr lang="fr-FR">
              <a:latin typeface="Bell MT" panose="02020503060305020303" pitchFamily="18" charset="0"/>
              <a:cs typeface="Arial" panose="020B0604020202020204" pitchFamily="34" charset="0"/>
            </a:rPr>
            <a:t>Le patron exerce également en tant que conseiller clientèle dans cette boutique.</a:t>
          </a:r>
          <a:endParaRPr lang="fr-FR" dirty="0">
            <a:latin typeface="Bell MT" panose="02020503060305020303" pitchFamily="18" charset="0"/>
            <a:cs typeface="Arial" panose="020B0604020202020204" pitchFamily="34" charset="0"/>
          </a:endParaRPr>
        </a:p>
      </dgm:t>
    </dgm:pt>
    <dgm:pt modelId="{A17E695B-E038-420D-8821-D630A38176D5}" type="parTrans" cxnId="{06F6C78A-48B0-434D-96A5-813A55769943}">
      <dgm:prSet/>
      <dgm:spPr/>
      <dgm:t>
        <a:bodyPr/>
        <a:lstStyle/>
        <a:p>
          <a:endParaRPr lang="fr-FR"/>
        </a:p>
      </dgm:t>
    </dgm:pt>
    <dgm:pt modelId="{A4F10573-2A2B-4804-BDA9-D3920E5197EE}" type="sibTrans" cxnId="{06F6C78A-48B0-434D-96A5-813A55769943}">
      <dgm:prSet/>
      <dgm:spPr/>
      <dgm:t>
        <a:bodyPr/>
        <a:lstStyle/>
        <a:p>
          <a:endParaRPr lang="fr-FR"/>
        </a:p>
      </dgm:t>
    </dgm:pt>
    <dgm:pt modelId="{2F75D01C-CC09-42C9-B620-22BC27C78D0A}" type="pres">
      <dgm:prSet presAssocID="{5C0EA696-416D-4B44-9F3D-6C524F067876}" presName="Name0" presStyleCnt="0">
        <dgm:presLayoutVars>
          <dgm:dir/>
          <dgm:animLvl val="lvl"/>
          <dgm:resizeHandles val="exact"/>
        </dgm:presLayoutVars>
      </dgm:prSet>
      <dgm:spPr/>
    </dgm:pt>
    <dgm:pt modelId="{11FB68E5-9767-4F3E-AD8D-C644D10A4FEF}" type="pres">
      <dgm:prSet presAssocID="{9AC78A73-9E42-41C9-A11A-47A2AEBC5C94}" presName="boxAndChildren" presStyleCnt="0"/>
      <dgm:spPr/>
    </dgm:pt>
    <dgm:pt modelId="{02D50293-DA08-4626-BAC1-12477747C5BB}" type="pres">
      <dgm:prSet presAssocID="{9AC78A73-9E42-41C9-A11A-47A2AEBC5C94}" presName="parentTextBox" presStyleLbl="node1" presStyleIdx="0" presStyleCnt="4"/>
      <dgm:spPr/>
    </dgm:pt>
    <dgm:pt modelId="{27071E56-46DF-4721-8E24-B86FD5076010}" type="pres">
      <dgm:prSet presAssocID="{7117C96A-E2F2-4DE6-858F-BAC77508B2EC}" presName="sp" presStyleCnt="0"/>
      <dgm:spPr/>
    </dgm:pt>
    <dgm:pt modelId="{FE4FE6B5-1CC0-48B6-B9FF-63EEF2EE3030}" type="pres">
      <dgm:prSet presAssocID="{3517F2B9-F52B-4BCD-ADC3-754A2FBA64FD}" presName="arrowAndChildren" presStyleCnt="0"/>
      <dgm:spPr/>
    </dgm:pt>
    <dgm:pt modelId="{A1195717-ED02-43DF-A70A-69A83CC95654}" type="pres">
      <dgm:prSet presAssocID="{3517F2B9-F52B-4BCD-ADC3-754A2FBA64FD}" presName="parentTextArrow" presStyleLbl="node1" presStyleIdx="1" presStyleCnt="4"/>
      <dgm:spPr/>
    </dgm:pt>
    <dgm:pt modelId="{58682906-BA89-46E2-8AE2-BC7330729E34}" type="pres">
      <dgm:prSet presAssocID="{59EBB81A-2BF8-484C-909B-8EB59BB7B993}" presName="sp" presStyleCnt="0"/>
      <dgm:spPr/>
    </dgm:pt>
    <dgm:pt modelId="{0AFE6CFF-9603-4D23-837C-CDF84DAB7AA3}" type="pres">
      <dgm:prSet presAssocID="{8F39D084-DA67-477E-8553-8C85B661C830}" presName="arrowAndChildren" presStyleCnt="0"/>
      <dgm:spPr/>
    </dgm:pt>
    <dgm:pt modelId="{90EBAA1B-E383-4801-A1F1-8F873B723C94}" type="pres">
      <dgm:prSet presAssocID="{8F39D084-DA67-477E-8553-8C85B661C830}" presName="parentTextArrow" presStyleLbl="node1" presStyleIdx="2" presStyleCnt="4"/>
      <dgm:spPr/>
    </dgm:pt>
    <dgm:pt modelId="{B407D0E1-B84E-4C29-8803-66D37718368F}" type="pres">
      <dgm:prSet presAssocID="{40F5DDA1-5FD2-4C19-ABCA-4076C3160A95}" presName="sp" presStyleCnt="0"/>
      <dgm:spPr/>
    </dgm:pt>
    <dgm:pt modelId="{5F374AA1-7249-4E93-9027-ECFCC6314C20}" type="pres">
      <dgm:prSet presAssocID="{37782F4C-0E2E-422C-BDA2-042B6588DA73}" presName="arrowAndChildren" presStyleCnt="0"/>
      <dgm:spPr/>
    </dgm:pt>
    <dgm:pt modelId="{CC21050B-9B75-473F-998B-AB3CC995CCD9}" type="pres">
      <dgm:prSet presAssocID="{37782F4C-0E2E-422C-BDA2-042B6588DA73}" presName="parentTextArrow" presStyleLbl="node1" presStyleIdx="3" presStyleCnt="4"/>
      <dgm:spPr/>
    </dgm:pt>
  </dgm:ptLst>
  <dgm:cxnLst>
    <dgm:cxn modelId="{052BC600-E888-4A1F-8659-6763CA4EE602}" type="presOf" srcId="{3517F2B9-F52B-4BCD-ADC3-754A2FBA64FD}" destId="{A1195717-ED02-43DF-A70A-69A83CC95654}" srcOrd="0" destOrd="0" presId="urn:microsoft.com/office/officeart/2005/8/layout/process4"/>
    <dgm:cxn modelId="{CE3FC944-11F5-4899-AF29-4A81DFEEDBCB}" type="presOf" srcId="{9AC78A73-9E42-41C9-A11A-47A2AEBC5C94}" destId="{02D50293-DA08-4626-BAC1-12477747C5BB}" srcOrd="0" destOrd="0" presId="urn:microsoft.com/office/officeart/2005/8/layout/process4"/>
    <dgm:cxn modelId="{06F6C78A-48B0-434D-96A5-813A55769943}" srcId="{5C0EA696-416D-4B44-9F3D-6C524F067876}" destId="{9AC78A73-9E42-41C9-A11A-47A2AEBC5C94}" srcOrd="3" destOrd="0" parTransId="{A17E695B-E038-420D-8821-D630A38176D5}" sibTransId="{A4F10573-2A2B-4804-BDA9-D3920E5197EE}"/>
    <dgm:cxn modelId="{1F3A0690-46F0-4990-A159-FA7C9423870A}" srcId="{5C0EA696-416D-4B44-9F3D-6C524F067876}" destId="{3517F2B9-F52B-4BCD-ADC3-754A2FBA64FD}" srcOrd="2" destOrd="0" parTransId="{7BB5B452-C424-48D9-BD83-3C5A72281078}" sibTransId="{7117C96A-E2F2-4DE6-858F-BAC77508B2EC}"/>
    <dgm:cxn modelId="{1BF076B6-B5CC-4B6E-91AD-9A7A9C081B2F}" type="presOf" srcId="{37782F4C-0E2E-422C-BDA2-042B6588DA73}" destId="{CC21050B-9B75-473F-998B-AB3CC995CCD9}" srcOrd="0" destOrd="0" presId="urn:microsoft.com/office/officeart/2005/8/layout/process4"/>
    <dgm:cxn modelId="{E1B50DBC-E332-4831-AC18-D684BFABFF82}" srcId="{5C0EA696-416D-4B44-9F3D-6C524F067876}" destId="{37782F4C-0E2E-422C-BDA2-042B6588DA73}" srcOrd="0" destOrd="0" parTransId="{6785F6BE-64FE-4A8D-AAD6-57CC1FA51A43}" sibTransId="{40F5DDA1-5FD2-4C19-ABCA-4076C3160A95}"/>
    <dgm:cxn modelId="{CA17A4BC-674C-4007-947E-032B2BC97B5C}" type="presOf" srcId="{5C0EA696-416D-4B44-9F3D-6C524F067876}" destId="{2F75D01C-CC09-42C9-B620-22BC27C78D0A}" srcOrd="0" destOrd="0" presId="urn:microsoft.com/office/officeart/2005/8/layout/process4"/>
    <dgm:cxn modelId="{594629CD-82A2-4C44-89DD-C6F3E8B2910C}" srcId="{5C0EA696-416D-4B44-9F3D-6C524F067876}" destId="{8F39D084-DA67-477E-8553-8C85B661C830}" srcOrd="1" destOrd="0" parTransId="{0E6D3662-66E4-4E8C-BF86-AE03D70946D5}" sibTransId="{59EBB81A-2BF8-484C-909B-8EB59BB7B993}"/>
    <dgm:cxn modelId="{6AC8E6E4-DCFC-4021-B217-16016AAAA5E7}" type="presOf" srcId="{8F39D084-DA67-477E-8553-8C85B661C830}" destId="{90EBAA1B-E383-4801-A1F1-8F873B723C94}" srcOrd="0" destOrd="0" presId="urn:microsoft.com/office/officeart/2005/8/layout/process4"/>
    <dgm:cxn modelId="{1A31F6A8-61C2-46B1-8096-1912A6612B33}" type="presParOf" srcId="{2F75D01C-CC09-42C9-B620-22BC27C78D0A}" destId="{11FB68E5-9767-4F3E-AD8D-C644D10A4FEF}" srcOrd="0" destOrd="0" presId="urn:microsoft.com/office/officeart/2005/8/layout/process4"/>
    <dgm:cxn modelId="{98548BA0-9E92-4988-A1AF-67D14F886576}" type="presParOf" srcId="{11FB68E5-9767-4F3E-AD8D-C644D10A4FEF}" destId="{02D50293-DA08-4626-BAC1-12477747C5BB}" srcOrd="0" destOrd="0" presId="urn:microsoft.com/office/officeart/2005/8/layout/process4"/>
    <dgm:cxn modelId="{D7BE8838-F2BF-47AB-9ADD-B1AF08CF1B5D}" type="presParOf" srcId="{2F75D01C-CC09-42C9-B620-22BC27C78D0A}" destId="{27071E56-46DF-4721-8E24-B86FD5076010}" srcOrd="1" destOrd="0" presId="urn:microsoft.com/office/officeart/2005/8/layout/process4"/>
    <dgm:cxn modelId="{81415C50-B13E-4F15-8DC8-B35B3D57DD90}" type="presParOf" srcId="{2F75D01C-CC09-42C9-B620-22BC27C78D0A}" destId="{FE4FE6B5-1CC0-48B6-B9FF-63EEF2EE3030}" srcOrd="2" destOrd="0" presId="urn:microsoft.com/office/officeart/2005/8/layout/process4"/>
    <dgm:cxn modelId="{A60A8AE6-AAAA-4426-8989-E8F560033E20}" type="presParOf" srcId="{FE4FE6B5-1CC0-48B6-B9FF-63EEF2EE3030}" destId="{A1195717-ED02-43DF-A70A-69A83CC95654}" srcOrd="0" destOrd="0" presId="urn:microsoft.com/office/officeart/2005/8/layout/process4"/>
    <dgm:cxn modelId="{AB7E1080-E15E-432D-8BA9-488C59B881CE}" type="presParOf" srcId="{2F75D01C-CC09-42C9-B620-22BC27C78D0A}" destId="{58682906-BA89-46E2-8AE2-BC7330729E34}" srcOrd="3" destOrd="0" presId="urn:microsoft.com/office/officeart/2005/8/layout/process4"/>
    <dgm:cxn modelId="{C2EA7C5C-F0D4-4FFE-8D72-FA22404AA317}" type="presParOf" srcId="{2F75D01C-CC09-42C9-B620-22BC27C78D0A}" destId="{0AFE6CFF-9603-4D23-837C-CDF84DAB7AA3}" srcOrd="4" destOrd="0" presId="urn:microsoft.com/office/officeart/2005/8/layout/process4"/>
    <dgm:cxn modelId="{3C6DE695-A5F2-4959-BB0F-CA4FD6BDCD19}" type="presParOf" srcId="{0AFE6CFF-9603-4D23-837C-CDF84DAB7AA3}" destId="{90EBAA1B-E383-4801-A1F1-8F873B723C94}" srcOrd="0" destOrd="0" presId="urn:microsoft.com/office/officeart/2005/8/layout/process4"/>
    <dgm:cxn modelId="{7E898D2E-E331-416D-A7C6-17B77E3558EB}" type="presParOf" srcId="{2F75D01C-CC09-42C9-B620-22BC27C78D0A}" destId="{B407D0E1-B84E-4C29-8803-66D37718368F}" srcOrd="5" destOrd="0" presId="urn:microsoft.com/office/officeart/2005/8/layout/process4"/>
    <dgm:cxn modelId="{AEA7FF1E-41D2-43A3-8B4C-4CD6F1510B01}" type="presParOf" srcId="{2F75D01C-CC09-42C9-B620-22BC27C78D0A}" destId="{5F374AA1-7249-4E93-9027-ECFCC6314C20}" srcOrd="6" destOrd="0" presId="urn:microsoft.com/office/officeart/2005/8/layout/process4"/>
    <dgm:cxn modelId="{C50EF236-281D-4F1D-AEE7-B432AA9730B5}" type="presParOf" srcId="{5F374AA1-7249-4E93-9027-ECFCC6314C20}" destId="{CC21050B-9B75-473F-998B-AB3CC995CCD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26F963-228A-4A00-A1BC-FA9794135C74}"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fr-FR"/>
        </a:p>
      </dgm:t>
    </dgm:pt>
    <dgm:pt modelId="{8221BB2A-9DB6-4DFF-B44E-155A034BEE66}">
      <dgm:prSet phldrT="[Texte]" custT="1"/>
      <dgm:spPr/>
      <dgm:t>
        <a:bodyPr/>
        <a:lstStyle/>
        <a:p>
          <a:r>
            <a:rPr lang="fr-FR" sz="3600" dirty="0">
              <a:latin typeface="Bell MT" panose="02020503060305020303" pitchFamily="18" charset="0"/>
            </a:rPr>
            <a:t>Point fort</a:t>
          </a:r>
        </a:p>
      </dgm:t>
    </dgm:pt>
    <dgm:pt modelId="{5DF57F44-0B98-453E-876B-FE1C83B84445}" type="parTrans" cxnId="{63A73218-46AF-4FC5-9545-F3461C5D1D6E}">
      <dgm:prSet/>
      <dgm:spPr/>
      <dgm:t>
        <a:bodyPr/>
        <a:lstStyle/>
        <a:p>
          <a:endParaRPr lang="fr-FR"/>
        </a:p>
      </dgm:t>
    </dgm:pt>
    <dgm:pt modelId="{634A10FB-EC7B-4ABE-A8F6-AA04FE7A1CA0}" type="sibTrans" cxnId="{63A73218-46AF-4FC5-9545-F3461C5D1D6E}">
      <dgm:prSet/>
      <dgm:spPr/>
      <dgm:t>
        <a:bodyPr/>
        <a:lstStyle/>
        <a:p>
          <a:endParaRPr lang="fr-FR"/>
        </a:p>
      </dgm:t>
    </dgm:pt>
    <dgm:pt modelId="{B27D5BAF-50A0-408F-AD75-54F77739DD4B}">
      <dgm:prSet phldrT="[Texte]" custT="1"/>
      <dgm:spPr/>
      <dgm:t>
        <a:bodyPr/>
        <a:lstStyle/>
        <a:p>
          <a:r>
            <a:rPr lang="fr-FR" sz="3600" dirty="0">
              <a:latin typeface="Bell MT" panose="02020503060305020303" pitchFamily="18" charset="0"/>
            </a:rPr>
            <a:t>Point faible</a:t>
          </a:r>
        </a:p>
      </dgm:t>
    </dgm:pt>
    <dgm:pt modelId="{87C0299A-7CF4-4005-AE2C-86CB49DE2357}" type="parTrans" cxnId="{333EA761-40C5-4F47-9D30-8BBEFF5AC3B7}">
      <dgm:prSet/>
      <dgm:spPr/>
      <dgm:t>
        <a:bodyPr/>
        <a:lstStyle/>
        <a:p>
          <a:endParaRPr lang="fr-FR"/>
        </a:p>
      </dgm:t>
    </dgm:pt>
    <dgm:pt modelId="{563CC53A-429E-4E0D-9317-2DD17B0116EB}" type="sibTrans" cxnId="{333EA761-40C5-4F47-9D30-8BBEFF5AC3B7}">
      <dgm:prSet/>
      <dgm:spPr/>
      <dgm:t>
        <a:bodyPr/>
        <a:lstStyle/>
        <a:p>
          <a:endParaRPr lang="fr-FR"/>
        </a:p>
      </dgm:t>
    </dgm:pt>
    <dgm:pt modelId="{2B8148B3-DEE3-4286-9DDC-076D8CF9441B}">
      <dgm:prSet phldrT="[Texte]" custT="1"/>
      <dgm:spPr/>
      <dgm:t>
        <a:bodyPr/>
        <a:lstStyle/>
        <a:p>
          <a:r>
            <a:rPr lang="fr-FR" sz="3200" dirty="0">
              <a:latin typeface="Bell MT" panose="02020503060305020303" pitchFamily="18" charset="0"/>
            </a:rPr>
            <a:t>Entretiens et coûts </a:t>
          </a:r>
          <a:r>
            <a:rPr lang="fr-FR" sz="3200" dirty="0" err="1">
              <a:latin typeface="Bell MT" panose="02020503060305020303" pitchFamily="18" charset="0"/>
            </a:rPr>
            <a:t>élévés</a:t>
          </a:r>
          <a:endParaRPr lang="fr-FR" sz="3200" dirty="0">
            <a:latin typeface="Bell MT" panose="02020503060305020303" pitchFamily="18" charset="0"/>
          </a:endParaRPr>
        </a:p>
      </dgm:t>
    </dgm:pt>
    <dgm:pt modelId="{9D509DC0-FF25-448B-BF3C-05576A38C0D3}" type="parTrans" cxnId="{E2DFD0A6-76B9-4730-9CCD-8DB1975A9DCC}">
      <dgm:prSet/>
      <dgm:spPr/>
      <dgm:t>
        <a:bodyPr/>
        <a:lstStyle/>
        <a:p>
          <a:endParaRPr lang="fr-FR"/>
        </a:p>
      </dgm:t>
    </dgm:pt>
    <dgm:pt modelId="{26D960EF-C421-42D0-B990-DFB795C22FDD}" type="sibTrans" cxnId="{E2DFD0A6-76B9-4730-9CCD-8DB1975A9DCC}">
      <dgm:prSet/>
      <dgm:spPr/>
      <dgm:t>
        <a:bodyPr/>
        <a:lstStyle/>
        <a:p>
          <a:endParaRPr lang="fr-FR"/>
        </a:p>
      </dgm:t>
    </dgm:pt>
    <dgm:pt modelId="{2F194139-2C1A-467D-BCA4-75296B1A5959}">
      <dgm:prSet phldrT="[Texte]" custT="1"/>
      <dgm:spPr/>
      <dgm:t>
        <a:bodyPr/>
        <a:lstStyle/>
        <a:p>
          <a:r>
            <a:rPr lang="fr-FR" sz="2800" dirty="0">
              <a:latin typeface="Bell MT" panose="02020503060305020303" pitchFamily="18" charset="0"/>
            </a:rPr>
            <a:t>Des micro-collections</a:t>
          </a:r>
        </a:p>
      </dgm:t>
    </dgm:pt>
    <dgm:pt modelId="{1B9DE82B-1F87-4C77-9298-C36ED8A1A3B1}" type="parTrans" cxnId="{7C79C421-53EA-4F5B-9FFF-6CDE189684F3}">
      <dgm:prSet/>
      <dgm:spPr/>
      <dgm:t>
        <a:bodyPr/>
        <a:lstStyle/>
        <a:p>
          <a:endParaRPr lang="fr-FR"/>
        </a:p>
      </dgm:t>
    </dgm:pt>
    <dgm:pt modelId="{04983A44-B814-4D63-840F-343C80BCE740}" type="sibTrans" cxnId="{7C79C421-53EA-4F5B-9FFF-6CDE189684F3}">
      <dgm:prSet/>
      <dgm:spPr/>
      <dgm:t>
        <a:bodyPr/>
        <a:lstStyle/>
        <a:p>
          <a:endParaRPr lang="fr-FR"/>
        </a:p>
      </dgm:t>
    </dgm:pt>
    <dgm:pt modelId="{4A446D4A-0CFA-4BA3-AEBE-AA4AA0EC8079}">
      <dgm:prSet phldrT="[Texte]" custT="1"/>
      <dgm:spPr/>
      <dgm:t>
        <a:bodyPr/>
        <a:lstStyle/>
        <a:p>
          <a:endParaRPr lang="fr-FR" sz="3200" dirty="0">
            <a:latin typeface="Bell MT" panose="02020503060305020303" pitchFamily="18" charset="0"/>
          </a:endParaRPr>
        </a:p>
      </dgm:t>
    </dgm:pt>
    <dgm:pt modelId="{AF411E77-AA8B-4D34-A0AA-528E1B912547}" type="parTrans" cxnId="{547E8950-8A12-4B41-9E37-7464BC8E6CA0}">
      <dgm:prSet/>
      <dgm:spPr/>
      <dgm:t>
        <a:bodyPr/>
        <a:lstStyle/>
        <a:p>
          <a:endParaRPr lang="fr-FR"/>
        </a:p>
      </dgm:t>
    </dgm:pt>
    <dgm:pt modelId="{5EC762D4-EDE8-4658-822C-77790F46526B}" type="sibTrans" cxnId="{547E8950-8A12-4B41-9E37-7464BC8E6CA0}">
      <dgm:prSet/>
      <dgm:spPr/>
      <dgm:t>
        <a:bodyPr/>
        <a:lstStyle/>
        <a:p>
          <a:endParaRPr lang="fr-FR"/>
        </a:p>
      </dgm:t>
    </dgm:pt>
    <dgm:pt modelId="{0B7DFCE7-9233-4DD3-9173-D6B3BBE8C9AF}">
      <dgm:prSet phldrT="[Texte]" custT="1"/>
      <dgm:spPr/>
      <dgm:t>
        <a:bodyPr/>
        <a:lstStyle/>
        <a:p>
          <a:endParaRPr lang="fr-FR" sz="2800" dirty="0">
            <a:latin typeface="Bell MT" panose="02020503060305020303" pitchFamily="18" charset="0"/>
          </a:endParaRPr>
        </a:p>
      </dgm:t>
    </dgm:pt>
    <dgm:pt modelId="{78F5E78C-D69D-4CF0-993F-A4AD189590F4}" type="parTrans" cxnId="{5BA35353-057D-4F68-8B54-2BBAFA628721}">
      <dgm:prSet/>
      <dgm:spPr/>
      <dgm:t>
        <a:bodyPr/>
        <a:lstStyle/>
        <a:p>
          <a:endParaRPr lang="fr-FR"/>
        </a:p>
      </dgm:t>
    </dgm:pt>
    <dgm:pt modelId="{A27C7EDD-B697-46E6-877E-4964402AD74C}" type="sibTrans" cxnId="{5BA35353-057D-4F68-8B54-2BBAFA628721}">
      <dgm:prSet/>
      <dgm:spPr/>
      <dgm:t>
        <a:bodyPr/>
        <a:lstStyle/>
        <a:p>
          <a:endParaRPr lang="fr-FR"/>
        </a:p>
      </dgm:t>
    </dgm:pt>
    <dgm:pt modelId="{817636A6-4AEF-4F89-8138-694FD83E641B}" type="pres">
      <dgm:prSet presAssocID="{9526F963-228A-4A00-A1BC-FA9794135C74}" presName="Name0" presStyleCnt="0">
        <dgm:presLayoutVars>
          <dgm:dir/>
          <dgm:animLvl val="lvl"/>
          <dgm:resizeHandles/>
        </dgm:presLayoutVars>
      </dgm:prSet>
      <dgm:spPr/>
    </dgm:pt>
    <dgm:pt modelId="{5164DBF1-C90D-4E29-B696-48D2504812C4}" type="pres">
      <dgm:prSet presAssocID="{8221BB2A-9DB6-4DFF-B44E-155A034BEE66}" presName="linNode" presStyleCnt="0"/>
      <dgm:spPr/>
    </dgm:pt>
    <dgm:pt modelId="{FC9E86F7-DCF7-4D23-95C2-C57D06F563F5}" type="pres">
      <dgm:prSet presAssocID="{8221BB2A-9DB6-4DFF-B44E-155A034BEE66}" presName="parentShp" presStyleLbl="node1" presStyleIdx="0" presStyleCnt="2" custLinFactNeighborX="-736" custLinFactNeighborY="3887">
        <dgm:presLayoutVars>
          <dgm:bulletEnabled val="1"/>
        </dgm:presLayoutVars>
      </dgm:prSet>
      <dgm:spPr/>
    </dgm:pt>
    <dgm:pt modelId="{678B5F0E-1196-4F07-B42C-017AAF8AE0ED}" type="pres">
      <dgm:prSet presAssocID="{8221BB2A-9DB6-4DFF-B44E-155A034BEE66}" presName="childShp" presStyleLbl="bgAccFollowNode1" presStyleIdx="0" presStyleCnt="2" custLinFactNeighborX="492" custLinFactNeighborY="-2932">
        <dgm:presLayoutVars>
          <dgm:bulletEnabled val="1"/>
        </dgm:presLayoutVars>
      </dgm:prSet>
      <dgm:spPr/>
    </dgm:pt>
    <dgm:pt modelId="{9AB1D1CC-2046-4D10-8CEC-073D611CFB55}" type="pres">
      <dgm:prSet presAssocID="{634A10FB-EC7B-4ABE-A8F6-AA04FE7A1CA0}" presName="spacing" presStyleCnt="0"/>
      <dgm:spPr/>
    </dgm:pt>
    <dgm:pt modelId="{EFD8AFA8-E698-418D-9E0A-E6AA6C2025A7}" type="pres">
      <dgm:prSet presAssocID="{B27D5BAF-50A0-408F-AD75-54F77739DD4B}" presName="linNode" presStyleCnt="0"/>
      <dgm:spPr/>
    </dgm:pt>
    <dgm:pt modelId="{6892BFB6-124D-4473-871C-21E8902F8FE3}" type="pres">
      <dgm:prSet presAssocID="{B27D5BAF-50A0-408F-AD75-54F77739DD4B}" presName="parentShp" presStyleLbl="node1" presStyleIdx="1" presStyleCnt="2">
        <dgm:presLayoutVars>
          <dgm:bulletEnabled val="1"/>
        </dgm:presLayoutVars>
      </dgm:prSet>
      <dgm:spPr/>
    </dgm:pt>
    <dgm:pt modelId="{EF9E79E6-422A-4A9E-BB33-4C4D6194A837}" type="pres">
      <dgm:prSet presAssocID="{B27D5BAF-50A0-408F-AD75-54F77739DD4B}" presName="childShp" presStyleLbl="bgAccFollowNode1" presStyleIdx="1" presStyleCnt="2">
        <dgm:presLayoutVars>
          <dgm:bulletEnabled val="1"/>
        </dgm:presLayoutVars>
      </dgm:prSet>
      <dgm:spPr/>
    </dgm:pt>
  </dgm:ptLst>
  <dgm:cxnLst>
    <dgm:cxn modelId="{63A73218-46AF-4FC5-9545-F3461C5D1D6E}" srcId="{9526F963-228A-4A00-A1BC-FA9794135C74}" destId="{8221BB2A-9DB6-4DFF-B44E-155A034BEE66}" srcOrd="0" destOrd="0" parTransId="{5DF57F44-0B98-453E-876B-FE1C83B84445}" sibTransId="{634A10FB-EC7B-4ABE-A8F6-AA04FE7A1CA0}"/>
    <dgm:cxn modelId="{7C79C421-53EA-4F5B-9FFF-6CDE189684F3}" srcId="{8221BB2A-9DB6-4DFF-B44E-155A034BEE66}" destId="{2F194139-2C1A-467D-BCA4-75296B1A5959}" srcOrd="1" destOrd="0" parTransId="{1B9DE82B-1F87-4C77-9298-C36ED8A1A3B1}" sibTransId="{04983A44-B814-4D63-840F-343C80BCE740}"/>
    <dgm:cxn modelId="{333EA761-40C5-4F47-9D30-8BBEFF5AC3B7}" srcId="{9526F963-228A-4A00-A1BC-FA9794135C74}" destId="{B27D5BAF-50A0-408F-AD75-54F77739DD4B}" srcOrd="1" destOrd="0" parTransId="{87C0299A-7CF4-4005-AE2C-86CB49DE2357}" sibTransId="{563CC53A-429E-4E0D-9317-2DD17B0116EB}"/>
    <dgm:cxn modelId="{D380D34B-61BF-4E7C-8B2E-E91C5A289AF8}" type="presOf" srcId="{2F194139-2C1A-467D-BCA4-75296B1A5959}" destId="{678B5F0E-1196-4F07-B42C-017AAF8AE0ED}" srcOrd="0" destOrd="1" presId="urn:microsoft.com/office/officeart/2005/8/layout/vList6"/>
    <dgm:cxn modelId="{547E8950-8A12-4B41-9E37-7464BC8E6CA0}" srcId="{B27D5BAF-50A0-408F-AD75-54F77739DD4B}" destId="{4A446D4A-0CFA-4BA3-AEBE-AA4AA0EC8079}" srcOrd="0" destOrd="0" parTransId="{AF411E77-AA8B-4D34-A0AA-528E1B912547}" sibTransId="{5EC762D4-EDE8-4658-822C-77790F46526B}"/>
    <dgm:cxn modelId="{C61C6B71-D163-4CD4-8054-948A0144137A}" type="presOf" srcId="{4A446D4A-0CFA-4BA3-AEBE-AA4AA0EC8079}" destId="{EF9E79E6-422A-4A9E-BB33-4C4D6194A837}" srcOrd="0" destOrd="0" presId="urn:microsoft.com/office/officeart/2005/8/layout/vList6"/>
    <dgm:cxn modelId="{D5BD3453-5B70-4D80-9D77-769F9F9CCE0A}" type="presOf" srcId="{8221BB2A-9DB6-4DFF-B44E-155A034BEE66}" destId="{FC9E86F7-DCF7-4D23-95C2-C57D06F563F5}" srcOrd="0" destOrd="0" presId="urn:microsoft.com/office/officeart/2005/8/layout/vList6"/>
    <dgm:cxn modelId="{5BA35353-057D-4F68-8B54-2BBAFA628721}" srcId="{8221BB2A-9DB6-4DFF-B44E-155A034BEE66}" destId="{0B7DFCE7-9233-4DD3-9173-D6B3BBE8C9AF}" srcOrd="0" destOrd="0" parTransId="{78F5E78C-D69D-4CF0-993F-A4AD189590F4}" sibTransId="{A27C7EDD-B697-46E6-877E-4964402AD74C}"/>
    <dgm:cxn modelId="{E2DFD0A6-76B9-4730-9CCD-8DB1975A9DCC}" srcId="{B27D5BAF-50A0-408F-AD75-54F77739DD4B}" destId="{2B8148B3-DEE3-4286-9DDC-076D8CF9441B}" srcOrd="1" destOrd="0" parTransId="{9D509DC0-FF25-448B-BF3C-05576A38C0D3}" sibTransId="{26D960EF-C421-42D0-B990-DFB795C22FDD}"/>
    <dgm:cxn modelId="{3AC34EAB-908F-4B54-A20D-A65355F034A9}" type="presOf" srcId="{9526F963-228A-4A00-A1BC-FA9794135C74}" destId="{817636A6-4AEF-4F89-8138-694FD83E641B}" srcOrd="0" destOrd="0" presId="urn:microsoft.com/office/officeart/2005/8/layout/vList6"/>
    <dgm:cxn modelId="{462F34B4-932A-4DAC-B64D-01187BA80CA7}" type="presOf" srcId="{2B8148B3-DEE3-4286-9DDC-076D8CF9441B}" destId="{EF9E79E6-422A-4A9E-BB33-4C4D6194A837}" srcOrd="0" destOrd="1" presId="urn:microsoft.com/office/officeart/2005/8/layout/vList6"/>
    <dgm:cxn modelId="{7F264FB8-C1C5-42E8-AEF0-0300168207B2}" type="presOf" srcId="{B27D5BAF-50A0-408F-AD75-54F77739DD4B}" destId="{6892BFB6-124D-4473-871C-21E8902F8FE3}" srcOrd="0" destOrd="0" presId="urn:microsoft.com/office/officeart/2005/8/layout/vList6"/>
    <dgm:cxn modelId="{4AC368BA-8129-478F-AC33-A96CA38302F1}" type="presOf" srcId="{0B7DFCE7-9233-4DD3-9173-D6B3BBE8C9AF}" destId="{678B5F0E-1196-4F07-B42C-017AAF8AE0ED}" srcOrd="0" destOrd="0" presId="urn:microsoft.com/office/officeart/2005/8/layout/vList6"/>
    <dgm:cxn modelId="{B5B4ED04-88D9-459D-A8E6-3868536C2000}" type="presParOf" srcId="{817636A6-4AEF-4F89-8138-694FD83E641B}" destId="{5164DBF1-C90D-4E29-B696-48D2504812C4}" srcOrd="0" destOrd="0" presId="urn:microsoft.com/office/officeart/2005/8/layout/vList6"/>
    <dgm:cxn modelId="{5BC70B4A-1C47-454E-8DE5-451A3DA0F18F}" type="presParOf" srcId="{5164DBF1-C90D-4E29-B696-48D2504812C4}" destId="{FC9E86F7-DCF7-4D23-95C2-C57D06F563F5}" srcOrd="0" destOrd="0" presId="urn:microsoft.com/office/officeart/2005/8/layout/vList6"/>
    <dgm:cxn modelId="{F6A06219-2165-4110-AF1E-5FA0B55F147D}" type="presParOf" srcId="{5164DBF1-C90D-4E29-B696-48D2504812C4}" destId="{678B5F0E-1196-4F07-B42C-017AAF8AE0ED}" srcOrd="1" destOrd="0" presId="urn:microsoft.com/office/officeart/2005/8/layout/vList6"/>
    <dgm:cxn modelId="{985E6C09-CABF-462B-9A12-324BAEF7D4C1}" type="presParOf" srcId="{817636A6-4AEF-4F89-8138-694FD83E641B}" destId="{9AB1D1CC-2046-4D10-8CEC-073D611CFB55}" srcOrd="1" destOrd="0" presId="urn:microsoft.com/office/officeart/2005/8/layout/vList6"/>
    <dgm:cxn modelId="{5FD2CBA9-E77B-4DD7-97A5-E3AEFBC3C75E}" type="presParOf" srcId="{817636A6-4AEF-4F89-8138-694FD83E641B}" destId="{EFD8AFA8-E698-418D-9E0A-E6AA6C2025A7}" srcOrd="2" destOrd="0" presId="urn:microsoft.com/office/officeart/2005/8/layout/vList6"/>
    <dgm:cxn modelId="{57F21A1D-1217-4991-B138-5CB7972E49C4}" type="presParOf" srcId="{EFD8AFA8-E698-418D-9E0A-E6AA6C2025A7}" destId="{6892BFB6-124D-4473-871C-21E8902F8FE3}" srcOrd="0" destOrd="0" presId="urn:microsoft.com/office/officeart/2005/8/layout/vList6"/>
    <dgm:cxn modelId="{79E3D746-E34B-47C7-BBCC-B73319108E72}" type="presParOf" srcId="{EFD8AFA8-E698-418D-9E0A-E6AA6C2025A7}" destId="{EF9E79E6-422A-4A9E-BB33-4C4D6194A83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A73FD7-E59B-4DA9-91C7-84D67401D27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fr-FR"/>
        </a:p>
      </dgm:t>
    </dgm:pt>
    <dgm:pt modelId="{49DAE36B-0F18-4E8D-A2F6-3B845A1A2BF7}">
      <dgm:prSet phldrT="[Texte]"/>
      <dgm:spPr/>
      <dgm:t>
        <a:bodyPr/>
        <a:lstStyle/>
        <a:p>
          <a:r>
            <a:rPr lang="fr-FR"/>
            <a:t>Page d'accueil</a:t>
          </a:r>
        </a:p>
      </dgm:t>
    </dgm:pt>
    <dgm:pt modelId="{E630A228-A38D-41CA-A815-5F458EB1A9DD}" type="parTrans" cxnId="{F6B5ACF1-74A8-4ABE-B24B-7E64AF90CBC0}">
      <dgm:prSet/>
      <dgm:spPr/>
      <dgm:t>
        <a:bodyPr/>
        <a:lstStyle/>
        <a:p>
          <a:endParaRPr lang="fr-FR"/>
        </a:p>
      </dgm:t>
    </dgm:pt>
    <dgm:pt modelId="{5EA8F3F9-FCBA-4C3F-A02E-1C0015583E23}" type="sibTrans" cxnId="{F6B5ACF1-74A8-4ABE-B24B-7E64AF90CBC0}">
      <dgm:prSet/>
      <dgm:spPr/>
      <dgm:t>
        <a:bodyPr/>
        <a:lstStyle/>
        <a:p>
          <a:endParaRPr lang="fr-FR"/>
        </a:p>
      </dgm:t>
    </dgm:pt>
    <dgm:pt modelId="{DB4CD375-5665-4C22-AEAB-7DD3A2AC0DBD}">
      <dgm:prSet phldrT="[Texte]"/>
      <dgm:spPr/>
      <dgm:t>
        <a:bodyPr/>
        <a:lstStyle/>
        <a:p>
          <a:r>
            <a:rPr lang="fr-FR"/>
            <a:t>Accueil</a:t>
          </a:r>
        </a:p>
      </dgm:t>
    </dgm:pt>
    <dgm:pt modelId="{500A352E-71CA-4415-B5DD-4B98416A44CF}" type="parTrans" cxnId="{7A6321F6-FE53-405F-95A2-53C53332ED13}">
      <dgm:prSet/>
      <dgm:spPr/>
      <dgm:t>
        <a:bodyPr/>
        <a:lstStyle/>
        <a:p>
          <a:endParaRPr lang="fr-FR"/>
        </a:p>
      </dgm:t>
    </dgm:pt>
    <dgm:pt modelId="{5B609D0B-BF82-4FB6-8E34-050BF99CFC65}" type="sibTrans" cxnId="{7A6321F6-FE53-405F-95A2-53C53332ED13}">
      <dgm:prSet/>
      <dgm:spPr/>
      <dgm:t>
        <a:bodyPr/>
        <a:lstStyle/>
        <a:p>
          <a:endParaRPr lang="fr-FR"/>
        </a:p>
      </dgm:t>
    </dgm:pt>
    <dgm:pt modelId="{3B7A8C95-6EF1-45A4-9530-0D1974B4BC9C}">
      <dgm:prSet phldrT="[Texte]"/>
      <dgm:spPr/>
      <dgm:t>
        <a:bodyPr/>
        <a:lstStyle/>
        <a:p>
          <a:r>
            <a:rPr lang="fr-FR"/>
            <a:t>Pret-à-porter</a:t>
          </a:r>
        </a:p>
      </dgm:t>
    </dgm:pt>
    <dgm:pt modelId="{91D260BF-1870-4015-93C3-891F08303215}" type="parTrans" cxnId="{D4236016-6141-4927-A155-D6C21B6955D6}">
      <dgm:prSet/>
      <dgm:spPr/>
      <dgm:t>
        <a:bodyPr/>
        <a:lstStyle/>
        <a:p>
          <a:endParaRPr lang="fr-FR"/>
        </a:p>
      </dgm:t>
    </dgm:pt>
    <dgm:pt modelId="{63392C8F-CD85-4E74-81D7-E6CF7D45AA2B}" type="sibTrans" cxnId="{D4236016-6141-4927-A155-D6C21B6955D6}">
      <dgm:prSet/>
      <dgm:spPr/>
      <dgm:t>
        <a:bodyPr/>
        <a:lstStyle/>
        <a:p>
          <a:endParaRPr lang="fr-FR"/>
        </a:p>
      </dgm:t>
    </dgm:pt>
    <dgm:pt modelId="{EE52725C-CD9C-44E1-9555-D8C426DD9CC5}">
      <dgm:prSet phldrT="[Texte]"/>
      <dgm:spPr/>
      <dgm:t>
        <a:bodyPr/>
        <a:lstStyle/>
        <a:p>
          <a:r>
            <a:rPr lang="fr-FR"/>
            <a:t>Robes</a:t>
          </a:r>
        </a:p>
      </dgm:t>
    </dgm:pt>
    <dgm:pt modelId="{0CE08C05-5023-4148-B10E-78613E49D0CF}" type="parTrans" cxnId="{89C05C09-1B8D-4E82-A7DC-9A84A358BC6A}">
      <dgm:prSet/>
      <dgm:spPr/>
      <dgm:t>
        <a:bodyPr/>
        <a:lstStyle/>
        <a:p>
          <a:endParaRPr lang="fr-FR"/>
        </a:p>
      </dgm:t>
    </dgm:pt>
    <dgm:pt modelId="{D89A21DA-4736-41FB-ADE0-A4D274F32AB1}" type="sibTrans" cxnId="{89C05C09-1B8D-4E82-A7DC-9A84A358BC6A}">
      <dgm:prSet/>
      <dgm:spPr/>
      <dgm:t>
        <a:bodyPr/>
        <a:lstStyle/>
        <a:p>
          <a:endParaRPr lang="fr-FR"/>
        </a:p>
      </dgm:t>
    </dgm:pt>
    <dgm:pt modelId="{825FCA61-4D0D-4BF0-82CF-3D58FA6DEDCA}">
      <dgm:prSet/>
      <dgm:spPr/>
      <dgm:t>
        <a:bodyPr/>
        <a:lstStyle/>
        <a:p>
          <a:r>
            <a:rPr lang="fr-FR"/>
            <a:t>Inspirations</a:t>
          </a:r>
        </a:p>
      </dgm:t>
    </dgm:pt>
    <dgm:pt modelId="{BF9ACEDE-D119-4B0D-9D00-3CEF42B44CF0}" type="parTrans" cxnId="{F775FED5-3A87-494C-BAAE-FC9ACCA33DAE}">
      <dgm:prSet/>
      <dgm:spPr/>
      <dgm:t>
        <a:bodyPr/>
        <a:lstStyle/>
        <a:p>
          <a:endParaRPr lang="fr-FR"/>
        </a:p>
      </dgm:t>
    </dgm:pt>
    <dgm:pt modelId="{221F7B7A-1F2A-41EF-BAE9-FE7542B8C063}" type="sibTrans" cxnId="{F775FED5-3A87-494C-BAAE-FC9ACCA33DAE}">
      <dgm:prSet/>
      <dgm:spPr/>
      <dgm:t>
        <a:bodyPr/>
        <a:lstStyle/>
        <a:p>
          <a:endParaRPr lang="fr-FR"/>
        </a:p>
      </dgm:t>
    </dgm:pt>
    <dgm:pt modelId="{05AAC62A-EBB7-4355-A06A-0D499DD9067C}">
      <dgm:prSet/>
      <dgm:spPr/>
      <dgm:t>
        <a:bodyPr/>
        <a:lstStyle/>
        <a:p>
          <a:r>
            <a:rPr lang="fr-FR"/>
            <a:t>Accessoires</a:t>
          </a:r>
        </a:p>
      </dgm:t>
    </dgm:pt>
    <dgm:pt modelId="{56CB59C0-CCBA-4A19-983D-52B0E7259B9D}" type="parTrans" cxnId="{5D37B298-21E6-4141-9946-CF90BB13E868}">
      <dgm:prSet/>
      <dgm:spPr/>
      <dgm:t>
        <a:bodyPr/>
        <a:lstStyle/>
        <a:p>
          <a:endParaRPr lang="fr-FR"/>
        </a:p>
      </dgm:t>
    </dgm:pt>
    <dgm:pt modelId="{9A80C90D-308F-41E0-A8CB-75A3FD8165F6}" type="sibTrans" cxnId="{5D37B298-21E6-4141-9946-CF90BB13E868}">
      <dgm:prSet/>
      <dgm:spPr/>
      <dgm:t>
        <a:bodyPr/>
        <a:lstStyle/>
        <a:p>
          <a:endParaRPr lang="fr-FR"/>
        </a:p>
      </dgm:t>
    </dgm:pt>
    <dgm:pt modelId="{038DD831-A64C-4CEF-8A6B-204BC4C3F84A}">
      <dgm:prSet/>
      <dgm:spPr/>
      <dgm:t>
        <a:bodyPr/>
        <a:lstStyle/>
        <a:p>
          <a:r>
            <a:rPr lang="fr-FR"/>
            <a:t>Contact</a:t>
          </a:r>
        </a:p>
      </dgm:t>
    </dgm:pt>
    <dgm:pt modelId="{7CB70303-CB3A-4955-96AE-33092005E78C}" type="parTrans" cxnId="{2D823B22-7447-4620-8447-84B3E957CCB1}">
      <dgm:prSet/>
      <dgm:spPr/>
      <dgm:t>
        <a:bodyPr/>
        <a:lstStyle/>
        <a:p>
          <a:endParaRPr lang="fr-FR"/>
        </a:p>
      </dgm:t>
    </dgm:pt>
    <dgm:pt modelId="{BCC23948-4163-4746-8804-EC0571E915DC}" type="sibTrans" cxnId="{2D823B22-7447-4620-8447-84B3E957CCB1}">
      <dgm:prSet/>
      <dgm:spPr/>
      <dgm:t>
        <a:bodyPr/>
        <a:lstStyle/>
        <a:p>
          <a:endParaRPr lang="fr-FR"/>
        </a:p>
      </dgm:t>
    </dgm:pt>
    <dgm:pt modelId="{61088875-AD7F-4A1A-9BB4-280BE336B239}">
      <dgm:prSet/>
      <dgm:spPr/>
      <dgm:t>
        <a:bodyPr/>
        <a:lstStyle/>
        <a:p>
          <a:r>
            <a:rPr lang="fr-FR"/>
            <a:t>Chemisiers</a:t>
          </a:r>
        </a:p>
      </dgm:t>
    </dgm:pt>
    <dgm:pt modelId="{BC89DDBA-07B3-41F8-BAFF-3C89159A7F58}" type="parTrans" cxnId="{D6BCF5D3-4717-4AA1-859A-15D4B42DF6A6}">
      <dgm:prSet/>
      <dgm:spPr/>
      <dgm:t>
        <a:bodyPr/>
        <a:lstStyle/>
        <a:p>
          <a:endParaRPr lang="fr-FR"/>
        </a:p>
      </dgm:t>
    </dgm:pt>
    <dgm:pt modelId="{AC08EFD4-2D3A-4F3D-BD82-FC19ABFEE396}" type="sibTrans" cxnId="{D6BCF5D3-4717-4AA1-859A-15D4B42DF6A6}">
      <dgm:prSet/>
      <dgm:spPr/>
      <dgm:t>
        <a:bodyPr/>
        <a:lstStyle/>
        <a:p>
          <a:endParaRPr lang="fr-FR"/>
        </a:p>
      </dgm:t>
    </dgm:pt>
    <dgm:pt modelId="{AC479BC5-ED47-4DB2-80A0-F6FCBCF74FFF}">
      <dgm:prSet/>
      <dgm:spPr/>
      <dgm:t>
        <a:bodyPr/>
        <a:lstStyle/>
        <a:p>
          <a:r>
            <a:rPr lang="fr-FR"/>
            <a:t>Jupes &amp; Short</a:t>
          </a:r>
        </a:p>
      </dgm:t>
    </dgm:pt>
    <dgm:pt modelId="{B608618E-DB33-4F5E-B6D6-7B7E6DD3BF13}" type="parTrans" cxnId="{2DAA60F2-3B75-4902-8378-279677E1C11C}">
      <dgm:prSet/>
      <dgm:spPr/>
      <dgm:t>
        <a:bodyPr/>
        <a:lstStyle/>
        <a:p>
          <a:endParaRPr lang="fr-FR"/>
        </a:p>
      </dgm:t>
    </dgm:pt>
    <dgm:pt modelId="{A61B23E4-0067-419E-90A5-BF684030FB1C}" type="sibTrans" cxnId="{2DAA60F2-3B75-4902-8378-279677E1C11C}">
      <dgm:prSet/>
      <dgm:spPr/>
      <dgm:t>
        <a:bodyPr/>
        <a:lstStyle/>
        <a:p>
          <a:endParaRPr lang="fr-FR"/>
        </a:p>
      </dgm:t>
    </dgm:pt>
    <dgm:pt modelId="{C9BBDDDF-1656-4F2D-9D0F-FF52EDCCE032}">
      <dgm:prSet/>
      <dgm:spPr/>
      <dgm:t>
        <a:bodyPr/>
        <a:lstStyle/>
        <a:p>
          <a:r>
            <a:rPr lang="fr-FR"/>
            <a:t>Pantalons</a:t>
          </a:r>
        </a:p>
      </dgm:t>
    </dgm:pt>
    <dgm:pt modelId="{9D6E87DF-FE5C-40DE-BF9C-A896CD1DE7D6}" type="parTrans" cxnId="{71DFDCF7-F38B-4C6B-8076-519B73CAD527}">
      <dgm:prSet/>
      <dgm:spPr/>
      <dgm:t>
        <a:bodyPr/>
        <a:lstStyle/>
        <a:p>
          <a:endParaRPr lang="fr-FR"/>
        </a:p>
      </dgm:t>
    </dgm:pt>
    <dgm:pt modelId="{C210EA4E-AC13-4E87-A7D0-5E7C4C2BD62D}" type="sibTrans" cxnId="{71DFDCF7-F38B-4C6B-8076-519B73CAD527}">
      <dgm:prSet/>
      <dgm:spPr/>
      <dgm:t>
        <a:bodyPr/>
        <a:lstStyle/>
        <a:p>
          <a:endParaRPr lang="fr-FR"/>
        </a:p>
      </dgm:t>
    </dgm:pt>
    <dgm:pt modelId="{D8E88BAA-FACA-495D-9603-9AB6F07316B1}">
      <dgm:prSet/>
      <dgm:spPr/>
      <dgm:t>
        <a:bodyPr/>
        <a:lstStyle/>
        <a:p>
          <a:r>
            <a:rPr lang="fr-FR"/>
            <a:t>Vestes</a:t>
          </a:r>
        </a:p>
      </dgm:t>
    </dgm:pt>
    <dgm:pt modelId="{53F2BDF8-635F-4878-973C-CD96837DA233}" type="parTrans" cxnId="{011FC1D9-7A09-4A8E-A661-73D5A8ECE0C6}">
      <dgm:prSet/>
      <dgm:spPr/>
      <dgm:t>
        <a:bodyPr/>
        <a:lstStyle/>
        <a:p>
          <a:endParaRPr lang="fr-FR"/>
        </a:p>
      </dgm:t>
    </dgm:pt>
    <dgm:pt modelId="{619413A1-ECC5-4EBE-ADBB-E005F4491A2C}" type="sibTrans" cxnId="{011FC1D9-7A09-4A8E-A661-73D5A8ECE0C6}">
      <dgm:prSet/>
      <dgm:spPr/>
      <dgm:t>
        <a:bodyPr/>
        <a:lstStyle/>
        <a:p>
          <a:endParaRPr lang="fr-FR"/>
        </a:p>
      </dgm:t>
    </dgm:pt>
    <dgm:pt modelId="{39A91AE9-D4D7-4CDD-BB96-A4266C3D5C57}">
      <dgm:prSet/>
      <dgm:spPr/>
      <dgm:t>
        <a:bodyPr/>
        <a:lstStyle/>
        <a:p>
          <a:r>
            <a:rPr lang="fr-FR"/>
            <a:t>Manteaux</a:t>
          </a:r>
        </a:p>
      </dgm:t>
    </dgm:pt>
    <dgm:pt modelId="{25B01F0C-9A70-48C0-8498-D4C4554963E8}" type="parTrans" cxnId="{77B443C7-C98E-4D47-AB80-3963CAE01669}">
      <dgm:prSet/>
      <dgm:spPr/>
      <dgm:t>
        <a:bodyPr/>
        <a:lstStyle/>
        <a:p>
          <a:endParaRPr lang="fr-FR"/>
        </a:p>
      </dgm:t>
    </dgm:pt>
    <dgm:pt modelId="{9B16C41B-83A2-4D18-A728-B9BEF3257041}" type="sibTrans" cxnId="{77B443C7-C98E-4D47-AB80-3963CAE01669}">
      <dgm:prSet/>
      <dgm:spPr/>
      <dgm:t>
        <a:bodyPr/>
        <a:lstStyle/>
        <a:p>
          <a:endParaRPr lang="fr-FR"/>
        </a:p>
      </dgm:t>
    </dgm:pt>
    <dgm:pt modelId="{246970B0-0CDA-4C14-A4A7-927AD4EF6BB4}">
      <dgm:prSet/>
      <dgm:spPr/>
      <dgm:t>
        <a:bodyPr/>
        <a:lstStyle/>
        <a:p>
          <a:r>
            <a:rPr lang="fr-FR"/>
            <a:t>T-shirt &amp;Top</a:t>
          </a:r>
        </a:p>
      </dgm:t>
    </dgm:pt>
    <dgm:pt modelId="{47C8D256-17F9-4A63-A7E2-0803C7DC5520}" type="parTrans" cxnId="{32EA61BA-271D-4E6E-AFAD-760BA0E8BB0A}">
      <dgm:prSet/>
      <dgm:spPr/>
      <dgm:t>
        <a:bodyPr/>
        <a:lstStyle/>
        <a:p>
          <a:endParaRPr lang="fr-FR"/>
        </a:p>
      </dgm:t>
    </dgm:pt>
    <dgm:pt modelId="{BC1D3CAA-0C3B-4F75-9070-3276FE6AA0C7}" type="sibTrans" cxnId="{32EA61BA-271D-4E6E-AFAD-760BA0E8BB0A}">
      <dgm:prSet/>
      <dgm:spPr/>
      <dgm:t>
        <a:bodyPr/>
        <a:lstStyle/>
        <a:p>
          <a:endParaRPr lang="fr-FR"/>
        </a:p>
      </dgm:t>
    </dgm:pt>
    <dgm:pt modelId="{42C86A78-8DCD-4EDE-94D8-5A01CA403149}">
      <dgm:prSet/>
      <dgm:spPr/>
      <dgm:t>
        <a:bodyPr/>
        <a:lstStyle/>
        <a:p>
          <a:r>
            <a:rPr lang="fr-FR"/>
            <a:t>Sacs</a:t>
          </a:r>
        </a:p>
      </dgm:t>
    </dgm:pt>
    <dgm:pt modelId="{564FB7CD-C87E-4925-A3E1-2276BA573DD2}" type="parTrans" cxnId="{FDFBCD24-F340-4871-BBF1-23D8E1A76A99}">
      <dgm:prSet/>
      <dgm:spPr/>
      <dgm:t>
        <a:bodyPr/>
        <a:lstStyle/>
        <a:p>
          <a:endParaRPr lang="fr-FR"/>
        </a:p>
      </dgm:t>
    </dgm:pt>
    <dgm:pt modelId="{D9A005A0-7863-4868-8440-AA71C8A91626}" type="sibTrans" cxnId="{FDFBCD24-F340-4871-BBF1-23D8E1A76A99}">
      <dgm:prSet/>
      <dgm:spPr/>
      <dgm:t>
        <a:bodyPr/>
        <a:lstStyle/>
        <a:p>
          <a:endParaRPr lang="fr-FR"/>
        </a:p>
      </dgm:t>
    </dgm:pt>
    <dgm:pt modelId="{9772BAA4-4DAB-4210-8C00-4227EC4D8D6D}">
      <dgm:prSet/>
      <dgm:spPr/>
      <dgm:t>
        <a:bodyPr/>
        <a:lstStyle/>
        <a:p>
          <a:r>
            <a:rPr lang="fr-FR"/>
            <a:t>Bijoux</a:t>
          </a:r>
        </a:p>
      </dgm:t>
    </dgm:pt>
    <dgm:pt modelId="{9D8AC6F5-E7C1-422D-A495-9D686AF8ECAA}" type="parTrans" cxnId="{53B0DE17-3052-4983-A4C8-D5D6CF1DED2A}">
      <dgm:prSet/>
      <dgm:spPr/>
      <dgm:t>
        <a:bodyPr/>
        <a:lstStyle/>
        <a:p>
          <a:endParaRPr lang="fr-FR"/>
        </a:p>
      </dgm:t>
    </dgm:pt>
    <dgm:pt modelId="{5A48AF76-897F-4D0C-B62E-1146D658F70F}" type="sibTrans" cxnId="{53B0DE17-3052-4983-A4C8-D5D6CF1DED2A}">
      <dgm:prSet/>
      <dgm:spPr/>
      <dgm:t>
        <a:bodyPr/>
        <a:lstStyle/>
        <a:p>
          <a:endParaRPr lang="fr-FR"/>
        </a:p>
      </dgm:t>
    </dgm:pt>
    <dgm:pt modelId="{0EC7B39E-728A-4863-B439-4D3F8961FC12}">
      <dgm:prSet/>
      <dgm:spPr/>
      <dgm:t>
        <a:bodyPr/>
        <a:lstStyle/>
        <a:p>
          <a:r>
            <a:rPr lang="fr-FR"/>
            <a:t>Chaussures</a:t>
          </a:r>
        </a:p>
      </dgm:t>
    </dgm:pt>
    <dgm:pt modelId="{E2D636D6-A6C0-4BBD-B64D-1E3DB63B7B6F}" type="parTrans" cxnId="{309C0BCD-0513-4323-B2F4-8D47C13BC63F}">
      <dgm:prSet/>
      <dgm:spPr/>
      <dgm:t>
        <a:bodyPr/>
        <a:lstStyle/>
        <a:p>
          <a:endParaRPr lang="fr-FR"/>
        </a:p>
      </dgm:t>
    </dgm:pt>
    <dgm:pt modelId="{12E72295-0B66-4385-9E3D-F173C40391B4}" type="sibTrans" cxnId="{309C0BCD-0513-4323-B2F4-8D47C13BC63F}">
      <dgm:prSet/>
      <dgm:spPr/>
      <dgm:t>
        <a:bodyPr/>
        <a:lstStyle/>
        <a:p>
          <a:endParaRPr lang="fr-FR"/>
        </a:p>
      </dgm:t>
    </dgm:pt>
    <dgm:pt modelId="{3A1BABE0-7ECC-4C48-B363-C1319BDCDF95}">
      <dgm:prSet/>
      <dgm:spPr/>
      <dgm:t>
        <a:bodyPr/>
        <a:lstStyle/>
        <a:p>
          <a:r>
            <a:rPr lang="fr-FR"/>
            <a:t>Ceintures</a:t>
          </a:r>
        </a:p>
      </dgm:t>
    </dgm:pt>
    <dgm:pt modelId="{7A341388-76B1-416D-A8D3-80E492F8E398}" type="parTrans" cxnId="{F2C9EAF2-0818-46DB-B4AA-8CA5DF2677F3}">
      <dgm:prSet/>
      <dgm:spPr/>
      <dgm:t>
        <a:bodyPr/>
        <a:lstStyle/>
        <a:p>
          <a:endParaRPr lang="fr-FR"/>
        </a:p>
      </dgm:t>
    </dgm:pt>
    <dgm:pt modelId="{BAD77881-8E91-462A-8E7C-A156324DB4AB}" type="sibTrans" cxnId="{F2C9EAF2-0818-46DB-B4AA-8CA5DF2677F3}">
      <dgm:prSet/>
      <dgm:spPr/>
      <dgm:t>
        <a:bodyPr/>
        <a:lstStyle/>
        <a:p>
          <a:endParaRPr lang="fr-FR"/>
        </a:p>
      </dgm:t>
    </dgm:pt>
    <dgm:pt modelId="{C0904602-52AF-49F6-9849-DAE3BE560B7A}" type="pres">
      <dgm:prSet presAssocID="{66A73FD7-E59B-4DA9-91C7-84D67401D277}" presName="hierChild1" presStyleCnt="0">
        <dgm:presLayoutVars>
          <dgm:chPref val="1"/>
          <dgm:dir/>
          <dgm:animOne val="branch"/>
          <dgm:animLvl val="lvl"/>
          <dgm:resizeHandles/>
        </dgm:presLayoutVars>
      </dgm:prSet>
      <dgm:spPr/>
    </dgm:pt>
    <dgm:pt modelId="{0245C115-0406-4F27-BD76-5E572CC3A8CA}" type="pres">
      <dgm:prSet presAssocID="{49DAE36B-0F18-4E8D-A2F6-3B845A1A2BF7}" presName="hierRoot1" presStyleCnt="0"/>
      <dgm:spPr/>
    </dgm:pt>
    <dgm:pt modelId="{EDAC9902-B39B-4838-824A-BF5F389EF2AE}" type="pres">
      <dgm:prSet presAssocID="{49DAE36B-0F18-4E8D-A2F6-3B845A1A2BF7}" presName="composite" presStyleCnt="0"/>
      <dgm:spPr/>
    </dgm:pt>
    <dgm:pt modelId="{D3D3DC10-4FB1-47C5-B315-9381D32865B1}" type="pres">
      <dgm:prSet presAssocID="{49DAE36B-0F18-4E8D-A2F6-3B845A1A2BF7}" presName="background" presStyleLbl="node0" presStyleIdx="0" presStyleCnt="1"/>
      <dgm:spPr/>
    </dgm:pt>
    <dgm:pt modelId="{8B086B14-26B8-40CA-8A77-BBA3C3351DB7}" type="pres">
      <dgm:prSet presAssocID="{49DAE36B-0F18-4E8D-A2F6-3B845A1A2BF7}" presName="text" presStyleLbl="fgAcc0" presStyleIdx="0" presStyleCnt="1" custScaleX="368835">
        <dgm:presLayoutVars>
          <dgm:chPref val="3"/>
        </dgm:presLayoutVars>
      </dgm:prSet>
      <dgm:spPr/>
    </dgm:pt>
    <dgm:pt modelId="{9C30504F-C042-4861-A465-45701827D70E}" type="pres">
      <dgm:prSet presAssocID="{49DAE36B-0F18-4E8D-A2F6-3B845A1A2BF7}" presName="hierChild2" presStyleCnt="0"/>
      <dgm:spPr/>
    </dgm:pt>
    <dgm:pt modelId="{6614A80E-CAB8-42E4-B8FD-8B71A741668D}" type="pres">
      <dgm:prSet presAssocID="{500A352E-71CA-4415-B5DD-4B98416A44CF}" presName="Name10" presStyleLbl="parChTrans1D2" presStyleIdx="0" presStyleCnt="5"/>
      <dgm:spPr/>
    </dgm:pt>
    <dgm:pt modelId="{43D9D0D3-17CC-4146-8788-14861E96325B}" type="pres">
      <dgm:prSet presAssocID="{DB4CD375-5665-4C22-AEAB-7DD3A2AC0DBD}" presName="hierRoot2" presStyleCnt="0"/>
      <dgm:spPr/>
    </dgm:pt>
    <dgm:pt modelId="{8B26E1E8-E74D-4091-9332-5D59AD944BC4}" type="pres">
      <dgm:prSet presAssocID="{DB4CD375-5665-4C22-AEAB-7DD3A2AC0DBD}" presName="composite2" presStyleCnt="0"/>
      <dgm:spPr/>
    </dgm:pt>
    <dgm:pt modelId="{A344DBDF-33DC-4F89-B143-25634E14B781}" type="pres">
      <dgm:prSet presAssocID="{DB4CD375-5665-4C22-AEAB-7DD3A2AC0DBD}" presName="background2" presStyleLbl="node2" presStyleIdx="0" presStyleCnt="5"/>
      <dgm:spPr/>
    </dgm:pt>
    <dgm:pt modelId="{F2AD8CC3-195B-45A2-9B7F-BAC7ACECCE8A}" type="pres">
      <dgm:prSet presAssocID="{DB4CD375-5665-4C22-AEAB-7DD3A2AC0DBD}" presName="text2" presStyleLbl="fgAcc2" presStyleIdx="0" presStyleCnt="5" custScaleX="130874">
        <dgm:presLayoutVars>
          <dgm:chPref val="3"/>
        </dgm:presLayoutVars>
      </dgm:prSet>
      <dgm:spPr/>
    </dgm:pt>
    <dgm:pt modelId="{54F4CB6C-1463-4EC5-9D5D-9128F405694B}" type="pres">
      <dgm:prSet presAssocID="{DB4CD375-5665-4C22-AEAB-7DD3A2AC0DBD}" presName="hierChild3" presStyleCnt="0"/>
      <dgm:spPr/>
    </dgm:pt>
    <dgm:pt modelId="{7D7E5799-291C-4331-874B-D0A948FD5756}" type="pres">
      <dgm:prSet presAssocID="{91D260BF-1870-4015-93C3-891F08303215}" presName="Name10" presStyleLbl="parChTrans1D2" presStyleIdx="1" presStyleCnt="5"/>
      <dgm:spPr/>
    </dgm:pt>
    <dgm:pt modelId="{C5A0F24C-AC44-42C7-B810-B16AE0573283}" type="pres">
      <dgm:prSet presAssocID="{3B7A8C95-6EF1-45A4-9530-0D1974B4BC9C}" presName="hierRoot2" presStyleCnt="0"/>
      <dgm:spPr/>
    </dgm:pt>
    <dgm:pt modelId="{733957F2-D9BB-45C0-B622-DB7DE91734FB}" type="pres">
      <dgm:prSet presAssocID="{3B7A8C95-6EF1-45A4-9530-0D1974B4BC9C}" presName="composite2" presStyleCnt="0"/>
      <dgm:spPr/>
    </dgm:pt>
    <dgm:pt modelId="{C3D941AB-A911-4D0D-974C-C3E53045AAEE}" type="pres">
      <dgm:prSet presAssocID="{3B7A8C95-6EF1-45A4-9530-0D1974B4BC9C}" presName="background2" presStyleLbl="node2" presStyleIdx="1" presStyleCnt="5"/>
      <dgm:spPr/>
    </dgm:pt>
    <dgm:pt modelId="{8AFCD868-2A71-45C5-962B-95EB7DDE780B}" type="pres">
      <dgm:prSet presAssocID="{3B7A8C95-6EF1-45A4-9530-0D1974B4BC9C}" presName="text2" presStyleLbl="fgAcc2" presStyleIdx="1" presStyleCnt="5" custScaleX="154505">
        <dgm:presLayoutVars>
          <dgm:chPref val="3"/>
        </dgm:presLayoutVars>
      </dgm:prSet>
      <dgm:spPr/>
    </dgm:pt>
    <dgm:pt modelId="{DF3B19EE-5ABC-4F1E-8529-59B02162263F}" type="pres">
      <dgm:prSet presAssocID="{3B7A8C95-6EF1-45A4-9530-0D1974B4BC9C}" presName="hierChild3" presStyleCnt="0"/>
      <dgm:spPr/>
    </dgm:pt>
    <dgm:pt modelId="{305D611B-4371-4414-B7BC-51EEC70CECAA}" type="pres">
      <dgm:prSet presAssocID="{0CE08C05-5023-4148-B10E-78613E49D0CF}" presName="Name17" presStyleLbl="parChTrans1D3" presStyleIdx="0" presStyleCnt="2"/>
      <dgm:spPr/>
    </dgm:pt>
    <dgm:pt modelId="{8C332F79-759C-4CB8-A21D-C746BE0CF915}" type="pres">
      <dgm:prSet presAssocID="{EE52725C-CD9C-44E1-9555-D8C426DD9CC5}" presName="hierRoot3" presStyleCnt="0"/>
      <dgm:spPr/>
    </dgm:pt>
    <dgm:pt modelId="{17676D6E-4F5C-4582-B928-259FFD41385D}" type="pres">
      <dgm:prSet presAssocID="{EE52725C-CD9C-44E1-9555-D8C426DD9CC5}" presName="composite3" presStyleCnt="0"/>
      <dgm:spPr/>
    </dgm:pt>
    <dgm:pt modelId="{5D6625C0-6124-4336-ABE1-4FE8160F088C}" type="pres">
      <dgm:prSet presAssocID="{EE52725C-CD9C-44E1-9555-D8C426DD9CC5}" presName="background3" presStyleLbl="node3" presStyleIdx="0" presStyleCnt="2"/>
      <dgm:spPr/>
    </dgm:pt>
    <dgm:pt modelId="{5D2DEC29-CFC3-4948-B394-B4B2BEF8597F}" type="pres">
      <dgm:prSet presAssocID="{EE52725C-CD9C-44E1-9555-D8C426DD9CC5}" presName="text3" presStyleLbl="fgAcc3" presStyleIdx="0" presStyleCnt="2" custScaleX="147866">
        <dgm:presLayoutVars>
          <dgm:chPref val="3"/>
        </dgm:presLayoutVars>
      </dgm:prSet>
      <dgm:spPr/>
    </dgm:pt>
    <dgm:pt modelId="{0E41717C-492F-4A9E-8001-BBFEA108D754}" type="pres">
      <dgm:prSet presAssocID="{EE52725C-CD9C-44E1-9555-D8C426DD9CC5}" presName="hierChild4" presStyleCnt="0"/>
      <dgm:spPr/>
    </dgm:pt>
    <dgm:pt modelId="{6CFD6C39-F487-42F7-9EB1-3E0F412EB4D3}" type="pres">
      <dgm:prSet presAssocID="{BC89DDBA-07B3-41F8-BAFF-3C89159A7F58}" presName="Name23" presStyleLbl="parChTrans1D4" presStyleIdx="0" presStyleCnt="9"/>
      <dgm:spPr/>
    </dgm:pt>
    <dgm:pt modelId="{D940E744-19FC-4367-9394-1AE8886EAB1F}" type="pres">
      <dgm:prSet presAssocID="{61088875-AD7F-4A1A-9BB4-280BE336B239}" presName="hierRoot4" presStyleCnt="0"/>
      <dgm:spPr/>
    </dgm:pt>
    <dgm:pt modelId="{70B1099D-CAF6-42C5-9EC0-DB1071BF5C18}" type="pres">
      <dgm:prSet presAssocID="{61088875-AD7F-4A1A-9BB4-280BE336B239}" presName="composite4" presStyleCnt="0"/>
      <dgm:spPr/>
    </dgm:pt>
    <dgm:pt modelId="{D260AFE8-68A9-459C-B778-7D92D9E8FF1A}" type="pres">
      <dgm:prSet presAssocID="{61088875-AD7F-4A1A-9BB4-280BE336B239}" presName="background4" presStyleLbl="node4" presStyleIdx="0" presStyleCnt="9"/>
      <dgm:spPr/>
    </dgm:pt>
    <dgm:pt modelId="{8A7A0573-4114-409E-8251-599237C6BB5A}" type="pres">
      <dgm:prSet presAssocID="{61088875-AD7F-4A1A-9BB4-280BE336B239}" presName="text4" presStyleLbl="fgAcc4" presStyleIdx="0" presStyleCnt="9" custScaleX="147559">
        <dgm:presLayoutVars>
          <dgm:chPref val="3"/>
        </dgm:presLayoutVars>
      </dgm:prSet>
      <dgm:spPr/>
    </dgm:pt>
    <dgm:pt modelId="{ABC53195-16DD-408A-BC9E-BDC675B85680}" type="pres">
      <dgm:prSet presAssocID="{61088875-AD7F-4A1A-9BB4-280BE336B239}" presName="hierChild5" presStyleCnt="0"/>
      <dgm:spPr/>
    </dgm:pt>
    <dgm:pt modelId="{58FBE33E-F4DB-45FB-B39C-30CBCA49744A}" type="pres">
      <dgm:prSet presAssocID="{B608618E-DB33-4F5E-B6D6-7B7E6DD3BF13}" presName="Name23" presStyleLbl="parChTrans1D4" presStyleIdx="1" presStyleCnt="9"/>
      <dgm:spPr/>
    </dgm:pt>
    <dgm:pt modelId="{5A64DB00-3902-42C9-B020-12913609687D}" type="pres">
      <dgm:prSet presAssocID="{AC479BC5-ED47-4DB2-80A0-F6FCBCF74FFF}" presName="hierRoot4" presStyleCnt="0"/>
      <dgm:spPr/>
    </dgm:pt>
    <dgm:pt modelId="{7F591FCB-B62F-4C25-A6BA-6B070BFBB891}" type="pres">
      <dgm:prSet presAssocID="{AC479BC5-ED47-4DB2-80A0-F6FCBCF74FFF}" presName="composite4" presStyleCnt="0"/>
      <dgm:spPr/>
    </dgm:pt>
    <dgm:pt modelId="{614AF2AD-C40E-4210-891B-A2B2C733DAAC}" type="pres">
      <dgm:prSet presAssocID="{AC479BC5-ED47-4DB2-80A0-F6FCBCF74FFF}" presName="background4" presStyleLbl="node4" presStyleIdx="1" presStyleCnt="9"/>
      <dgm:spPr/>
    </dgm:pt>
    <dgm:pt modelId="{66F60163-8E9C-4B57-9DD0-F3995662CF82}" type="pres">
      <dgm:prSet presAssocID="{AC479BC5-ED47-4DB2-80A0-F6FCBCF74FFF}" presName="text4" presStyleLbl="fgAcc4" presStyleIdx="1" presStyleCnt="9" custScaleX="151247">
        <dgm:presLayoutVars>
          <dgm:chPref val="3"/>
        </dgm:presLayoutVars>
      </dgm:prSet>
      <dgm:spPr/>
    </dgm:pt>
    <dgm:pt modelId="{91838BAA-4B36-49D7-BDE4-1C3C4A7E0B79}" type="pres">
      <dgm:prSet presAssocID="{AC479BC5-ED47-4DB2-80A0-F6FCBCF74FFF}" presName="hierChild5" presStyleCnt="0"/>
      <dgm:spPr/>
    </dgm:pt>
    <dgm:pt modelId="{8F60482D-3515-4DED-A912-392980EC9EFD}" type="pres">
      <dgm:prSet presAssocID="{9D6E87DF-FE5C-40DE-BF9C-A896CD1DE7D6}" presName="Name23" presStyleLbl="parChTrans1D4" presStyleIdx="2" presStyleCnt="9"/>
      <dgm:spPr/>
    </dgm:pt>
    <dgm:pt modelId="{4267B5F6-3F53-4975-A8F0-18A715A40385}" type="pres">
      <dgm:prSet presAssocID="{C9BBDDDF-1656-4F2D-9D0F-FF52EDCCE032}" presName="hierRoot4" presStyleCnt="0"/>
      <dgm:spPr/>
    </dgm:pt>
    <dgm:pt modelId="{4FB02892-4C14-47AD-9988-26416F0603CC}" type="pres">
      <dgm:prSet presAssocID="{C9BBDDDF-1656-4F2D-9D0F-FF52EDCCE032}" presName="composite4" presStyleCnt="0"/>
      <dgm:spPr/>
    </dgm:pt>
    <dgm:pt modelId="{2506E1D1-CEAA-4E07-A25B-4BA1623B919F}" type="pres">
      <dgm:prSet presAssocID="{C9BBDDDF-1656-4F2D-9D0F-FF52EDCCE032}" presName="background4" presStyleLbl="node4" presStyleIdx="2" presStyleCnt="9"/>
      <dgm:spPr/>
    </dgm:pt>
    <dgm:pt modelId="{9AB5F1FA-DC43-496E-8C4A-DF57A34EAEA1}" type="pres">
      <dgm:prSet presAssocID="{C9BBDDDF-1656-4F2D-9D0F-FF52EDCCE032}" presName="text4" presStyleLbl="fgAcc4" presStyleIdx="2" presStyleCnt="9" custScaleX="158625" custLinFactNeighborX="-2630" custLinFactNeighborY="-14496">
        <dgm:presLayoutVars>
          <dgm:chPref val="3"/>
        </dgm:presLayoutVars>
      </dgm:prSet>
      <dgm:spPr/>
    </dgm:pt>
    <dgm:pt modelId="{18D36EDB-5CF3-4613-A209-EBA8F5A19770}" type="pres">
      <dgm:prSet presAssocID="{C9BBDDDF-1656-4F2D-9D0F-FF52EDCCE032}" presName="hierChild5" presStyleCnt="0"/>
      <dgm:spPr/>
    </dgm:pt>
    <dgm:pt modelId="{570CBFF6-CBD2-41D7-AC8E-F8CEDAAD1353}" type="pres">
      <dgm:prSet presAssocID="{53F2BDF8-635F-4878-973C-CD96837DA233}" presName="Name23" presStyleLbl="parChTrans1D4" presStyleIdx="3" presStyleCnt="9"/>
      <dgm:spPr/>
    </dgm:pt>
    <dgm:pt modelId="{624F7CEC-50E6-468F-AFC2-13197FD2E7BA}" type="pres">
      <dgm:prSet presAssocID="{D8E88BAA-FACA-495D-9603-9AB6F07316B1}" presName="hierRoot4" presStyleCnt="0"/>
      <dgm:spPr/>
    </dgm:pt>
    <dgm:pt modelId="{E367A867-F220-482F-B338-4F4A4B612472}" type="pres">
      <dgm:prSet presAssocID="{D8E88BAA-FACA-495D-9603-9AB6F07316B1}" presName="composite4" presStyleCnt="0"/>
      <dgm:spPr/>
    </dgm:pt>
    <dgm:pt modelId="{6DBCA084-7B08-4CE7-9540-036CC3DEF397}" type="pres">
      <dgm:prSet presAssocID="{D8E88BAA-FACA-495D-9603-9AB6F07316B1}" presName="background4" presStyleLbl="node4" presStyleIdx="3" presStyleCnt="9"/>
      <dgm:spPr/>
    </dgm:pt>
    <dgm:pt modelId="{0EB495B1-4358-4CDB-94BD-561B650BC5C4}" type="pres">
      <dgm:prSet presAssocID="{D8E88BAA-FACA-495D-9603-9AB6F07316B1}" presName="text4" presStyleLbl="fgAcc4" presStyleIdx="3" presStyleCnt="9" custScaleX="171228" custLinFactNeighborX="-2903" custLinFactNeighborY="-18637">
        <dgm:presLayoutVars>
          <dgm:chPref val="3"/>
        </dgm:presLayoutVars>
      </dgm:prSet>
      <dgm:spPr/>
    </dgm:pt>
    <dgm:pt modelId="{07472F37-7FC7-465C-A7C9-14D977BE31E9}" type="pres">
      <dgm:prSet presAssocID="{D8E88BAA-FACA-495D-9603-9AB6F07316B1}" presName="hierChild5" presStyleCnt="0"/>
      <dgm:spPr/>
    </dgm:pt>
    <dgm:pt modelId="{DEAB8BA9-E37A-4E3D-B285-BE1D3DB42CB9}" type="pres">
      <dgm:prSet presAssocID="{25B01F0C-9A70-48C0-8498-D4C4554963E8}" presName="Name23" presStyleLbl="parChTrans1D4" presStyleIdx="4" presStyleCnt="9"/>
      <dgm:spPr/>
    </dgm:pt>
    <dgm:pt modelId="{BD8D6E3F-5796-44DB-B6AA-B8B4499E5769}" type="pres">
      <dgm:prSet presAssocID="{39A91AE9-D4D7-4CDD-BB96-A4266C3D5C57}" presName="hierRoot4" presStyleCnt="0"/>
      <dgm:spPr/>
    </dgm:pt>
    <dgm:pt modelId="{74198603-A9D4-4769-998C-7739002E773A}" type="pres">
      <dgm:prSet presAssocID="{39A91AE9-D4D7-4CDD-BB96-A4266C3D5C57}" presName="composite4" presStyleCnt="0"/>
      <dgm:spPr/>
    </dgm:pt>
    <dgm:pt modelId="{5B3AC4E2-FD29-4762-A90B-D138C72A5C60}" type="pres">
      <dgm:prSet presAssocID="{39A91AE9-D4D7-4CDD-BB96-A4266C3D5C57}" presName="background4" presStyleLbl="node4" presStyleIdx="4" presStyleCnt="9"/>
      <dgm:spPr/>
    </dgm:pt>
    <dgm:pt modelId="{C3008EFA-24E9-4B69-9B33-4E672A2695E3}" type="pres">
      <dgm:prSet presAssocID="{39A91AE9-D4D7-4CDD-BB96-A4266C3D5C57}" presName="text4" presStyleLbl="fgAcc4" presStyleIdx="4" presStyleCnt="9" custScaleX="156473" custLinFactNeighborX="1315" custLinFactNeighborY="-18637">
        <dgm:presLayoutVars>
          <dgm:chPref val="3"/>
        </dgm:presLayoutVars>
      </dgm:prSet>
      <dgm:spPr/>
    </dgm:pt>
    <dgm:pt modelId="{4E96A66D-2D8E-49BC-86F3-0C3BFC9E9052}" type="pres">
      <dgm:prSet presAssocID="{39A91AE9-D4D7-4CDD-BB96-A4266C3D5C57}" presName="hierChild5" presStyleCnt="0"/>
      <dgm:spPr/>
    </dgm:pt>
    <dgm:pt modelId="{0450CCC6-728C-4C2F-BC38-14247362BC9B}" type="pres">
      <dgm:prSet presAssocID="{47C8D256-17F9-4A63-A7E2-0803C7DC5520}" presName="Name23" presStyleLbl="parChTrans1D4" presStyleIdx="5" presStyleCnt="9"/>
      <dgm:spPr/>
    </dgm:pt>
    <dgm:pt modelId="{F58BF683-C4F6-46AE-9F64-C4E0E6B9D28F}" type="pres">
      <dgm:prSet presAssocID="{246970B0-0CDA-4C14-A4A7-927AD4EF6BB4}" presName="hierRoot4" presStyleCnt="0"/>
      <dgm:spPr/>
    </dgm:pt>
    <dgm:pt modelId="{FF7F0727-9659-4585-8857-D645F15560DE}" type="pres">
      <dgm:prSet presAssocID="{246970B0-0CDA-4C14-A4A7-927AD4EF6BB4}" presName="composite4" presStyleCnt="0"/>
      <dgm:spPr/>
    </dgm:pt>
    <dgm:pt modelId="{3E58A808-52C1-4B7D-8B1B-F892C2672973}" type="pres">
      <dgm:prSet presAssocID="{246970B0-0CDA-4C14-A4A7-927AD4EF6BB4}" presName="background4" presStyleLbl="node4" presStyleIdx="5" presStyleCnt="9"/>
      <dgm:spPr/>
    </dgm:pt>
    <dgm:pt modelId="{D688A579-0429-4603-93D1-E89946B5F3AC}" type="pres">
      <dgm:prSet presAssocID="{246970B0-0CDA-4C14-A4A7-927AD4EF6BB4}" presName="text4" presStyleLbl="fgAcc4" presStyleIdx="5" presStyleCnt="9" custScaleX="160162" custLinFactNeighborX="1315" custLinFactNeighborY="-33133">
        <dgm:presLayoutVars>
          <dgm:chPref val="3"/>
        </dgm:presLayoutVars>
      </dgm:prSet>
      <dgm:spPr/>
    </dgm:pt>
    <dgm:pt modelId="{8E853DAC-67BC-4506-9EFC-6CA2CC310600}" type="pres">
      <dgm:prSet presAssocID="{246970B0-0CDA-4C14-A4A7-927AD4EF6BB4}" presName="hierChild5" presStyleCnt="0"/>
      <dgm:spPr/>
    </dgm:pt>
    <dgm:pt modelId="{DAFE83BB-2360-4DB2-AC33-4C031463C90E}" type="pres">
      <dgm:prSet presAssocID="{56CB59C0-CCBA-4A19-983D-52B0E7259B9D}" presName="Name10" presStyleLbl="parChTrans1D2" presStyleIdx="2" presStyleCnt="5"/>
      <dgm:spPr/>
    </dgm:pt>
    <dgm:pt modelId="{51FD5BEB-435C-45CD-BE60-6215A25D6A6B}" type="pres">
      <dgm:prSet presAssocID="{05AAC62A-EBB7-4355-A06A-0D499DD9067C}" presName="hierRoot2" presStyleCnt="0"/>
      <dgm:spPr/>
    </dgm:pt>
    <dgm:pt modelId="{5081EFBF-50CC-4860-91F4-BA89E6365090}" type="pres">
      <dgm:prSet presAssocID="{05AAC62A-EBB7-4355-A06A-0D499DD9067C}" presName="composite2" presStyleCnt="0"/>
      <dgm:spPr/>
    </dgm:pt>
    <dgm:pt modelId="{68411EDD-507B-4500-AE75-AE0CAF4051B3}" type="pres">
      <dgm:prSet presAssocID="{05AAC62A-EBB7-4355-A06A-0D499DD9067C}" presName="background2" presStyleLbl="node2" presStyleIdx="2" presStyleCnt="5"/>
      <dgm:spPr/>
    </dgm:pt>
    <dgm:pt modelId="{2F9B3444-4CED-4382-BC6D-A5FB14254F69}" type="pres">
      <dgm:prSet presAssocID="{05AAC62A-EBB7-4355-A06A-0D499DD9067C}" presName="text2" presStyleLbl="fgAcc2" presStyleIdx="2" presStyleCnt="5" custScaleX="146971">
        <dgm:presLayoutVars>
          <dgm:chPref val="3"/>
        </dgm:presLayoutVars>
      </dgm:prSet>
      <dgm:spPr/>
    </dgm:pt>
    <dgm:pt modelId="{D8DFF397-FFA4-4EB2-807B-453508DD4737}" type="pres">
      <dgm:prSet presAssocID="{05AAC62A-EBB7-4355-A06A-0D499DD9067C}" presName="hierChild3" presStyleCnt="0"/>
      <dgm:spPr/>
    </dgm:pt>
    <dgm:pt modelId="{392404B8-C1FB-41B6-87A8-23843B8D173B}" type="pres">
      <dgm:prSet presAssocID="{564FB7CD-C87E-4925-A3E1-2276BA573DD2}" presName="Name17" presStyleLbl="parChTrans1D3" presStyleIdx="1" presStyleCnt="2"/>
      <dgm:spPr/>
    </dgm:pt>
    <dgm:pt modelId="{C11EAD49-6B26-4CED-B17E-63B3F96E7D81}" type="pres">
      <dgm:prSet presAssocID="{42C86A78-8DCD-4EDE-94D8-5A01CA403149}" presName="hierRoot3" presStyleCnt="0"/>
      <dgm:spPr/>
    </dgm:pt>
    <dgm:pt modelId="{1CE7CDE2-3500-4D43-9E9C-4F7713FDA1D0}" type="pres">
      <dgm:prSet presAssocID="{42C86A78-8DCD-4EDE-94D8-5A01CA403149}" presName="composite3" presStyleCnt="0"/>
      <dgm:spPr/>
    </dgm:pt>
    <dgm:pt modelId="{613DD104-5949-41E6-9E6A-57A03C9BDC53}" type="pres">
      <dgm:prSet presAssocID="{42C86A78-8DCD-4EDE-94D8-5A01CA403149}" presName="background3" presStyleLbl="node3" presStyleIdx="1" presStyleCnt="2"/>
      <dgm:spPr/>
    </dgm:pt>
    <dgm:pt modelId="{A3E50D5E-BC85-43FD-AEED-34C60414DE60}" type="pres">
      <dgm:prSet presAssocID="{42C86A78-8DCD-4EDE-94D8-5A01CA403149}" presName="text3" presStyleLbl="fgAcc3" presStyleIdx="1" presStyleCnt="2" custScaleX="160373">
        <dgm:presLayoutVars>
          <dgm:chPref val="3"/>
        </dgm:presLayoutVars>
      </dgm:prSet>
      <dgm:spPr/>
    </dgm:pt>
    <dgm:pt modelId="{66761F2C-DC32-46F1-8FAE-D9AA1C239DD1}" type="pres">
      <dgm:prSet presAssocID="{42C86A78-8DCD-4EDE-94D8-5A01CA403149}" presName="hierChild4" presStyleCnt="0"/>
      <dgm:spPr/>
    </dgm:pt>
    <dgm:pt modelId="{2C674FD9-1279-4C3B-AB22-5FF9FEE53222}" type="pres">
      <dgm:prSet presAssocID="{9D8AC6F5-E7C1-422D-A495-9D686AF8ECAA}" presName="Name23" presStyleLbl="parChTrans1D4" presStyleIdx="6" presStyleCnt="9"/>
      <dgm:spPr/>
    </dgm:pt>
    <dgm:pt modelId="{008F2A37-8226-4A46-8E4D-5F336A61F6EA}" type="pres">
      <dgm:prSet presAssocID="{9772BAA4-4DAB-4210-8C00-4227EC4D8D6D}" presName="hierRoot4" presStyleCnt="0"/>
      <dgm:spPr/>
    </dgm:pt>
    <dgm:pt modelId="{56347B42-EDF6-46F8-BDE9-97FEC3A41C23}" type="pres">
      <dgm:prSet presAssocID="{9772BAA4-4DAB-4210-8C00-4227EC4D8D6D}" presName="composite4" presStyleCnt="0"/>
      <dgm:spPr/>
    </dgm:pt>
    <dgm:pt modelId="{17B2F821-02CD-4B62-AA5D-AD97AF87C75F}" type="pres">
      <dgm:prSet presAssocID="{9772BAA4-4DAB-4210-8C00-4227EC4D8D6D}" presName="background4" presStyleLbl="node4" presStyleIdx="6" presStyleCnt="9"/>
      <dgm:spPr/>
    </dgm:pt>
    <dgm:pt modelId="{E10A076F-744A-49DF-BC41-68E0395C814B}" type="pres">
      <dgm:prSet presAssocID="{9772BAA4-4DAB-4210-8C00-4227EC4D8D6D}" presName="text4" presStyleLbl="fgAcc4" presStyleIdx="6" presStyleCnt="9" custScaleX="156377">
        <dgm:presLayoutVars>
          <dgm:chPref val="3"/>
        </dgm:presLayoutVars>
      </dgm:prSet>
      <dgm:spPr/>
    </dgm:pt>
    <dgm:pt modelId="{ED2A2597-2E96-4736-B10F-8B363CB2E50E}" type="pres">
      <dgm:prSet presAssocID="{9772BAA4-4DAB-4210-8C00-4227EC4D8D6D}" presName="hierChild5" presStyleCnt="0"/>
      <dgm:spPr/>
    </dgm:pt>
    <dgm:pt modelId="{BB3CCD46-3F30-4954-AF09-F68711109078}" type="pres">
      <dgm:prSet presAssocID="{E2D636D6-A6C0-4BBD-B64D-1E3DB63B7B6F}" presName="Name23" presStyleLbl="parChTrans1D4" presStyleIdx="7" presStyleCnt="9"/>
      <dgm:spPr/>
    </dgm:pt>
    <dgm:pt modelId="{3C15070D-DD5C-4E2E-93DD-2670782C4005}" type="pres">
      <dgm:prSet presAssocID="{0EC7B39E-728A-4863-B439-4D3F8961FC12}" presName="hierRoot4" presStyleCnt="0"/>
      <dgm:spPr/>
    </dgm:pt>
    <dgm:pt modelId="{A9CF3AE0-7957-479E-BE47-C2CEACCCC4E4}" type="pres">
      <dgm:prSet presAssocID="{0EC7B39E-728A-4863-B439-4D3F8961FC12}" presName="composite4" presStyleCnt="0"/>
      <dgm:spPr/>
    </dgm:pt>
    <dgm:pt modelId="{A982E76D-474F-4B9A-87E6-EFF354E8ED7A}" type="pres">
      <dgm:prSet presAssocID="{0EC7B39E-728A-4863-B439-4D3F8961FC12}" presName="background4" presStyleLbl="node4" presStyleIdx="7" presStyleCnt="9"/>
      <dgm:spPr/>
    </dgm:pt>
    <dgm:pt modelId="{B35D9027-F9B9-4AC9-A92D-3167CC87B352}" type="pres">
      <dgm:prSet presAssocID="{0EC7B39E-728A-4863-B439-4D3F8961FC12}" presName="text4" presStyleLbl="fgAcc4" presStyleIdx="7" presStyleCnt="9" custScaleX="156377">
        <dgm:presLayoutVars>
          <dgm:chPref val="3"/>
        </dgm:presLayoutVars>
      </dgm:prSet>
      <dgm:spPr/>
    </dgm:pt>
    <dgm:pt modelId="{3AFF4989-C125-4577-AB12-094C8E695CF2}" type="pres">
      <dgm:prSet presAssocID="{0EC7B39E-728A-4863-B439-4D3F8961FC12}" presName="hierChild5" presStyleCnt="0"/>
      <dgm:spPr/>
    </dgm:pt>
    <dgm:pt modelId="{54FFAC34-EF61-4027-8468-A0363B5817EB}" type="pres">
      <dgm:prSet presAssocID="{7A341388-76B1-416D-A8D3-80E492F8E398}" presName="Name23" presStyleLbl="parChTrans1D4" presStyleIdx="8" presStyleCnt="9"/>
      <dgm:spPr/>
    </dgm:pt>
    <dgm:pt modelId="{D4E6B12D-6E18-4E7F-B4D4-BF9A590CB16A}" type="pres">
      <dgm:prSet presAssocID="{3A1BABE0-7ECC-4C48-B363-C1319BDCDF95}" presName="hierRoot4" presStyleCnt="0"/>
      <dgm:spPr/>
    </dgm:pt>
    <dgm:pt modelId="{848747EE-4485-4A22-8D2A-7DED8234929F}" type="pres">
      <dgm:prSet presAssocID="{3A1BABE0-7ECC-4C48-B363-C1319BDCDF95}" presName="composite4" presStyleCnt="0"/>
      <dgm:spPr/>
    </dgm:pt>
    <dgm:pt modelId="{99725717-2349-41B8-906A-536ACB0C81EA}" type="pres">
      <dgm:prSet presAssocID="{3A1BABE0-7ECC-4C48-B363-C1319BDCDF95}" presName="background4" presStyleLbl="node4" presStyleIdx="8" presStyleCnt="9"/>
      <dgm:spPr/>
    </dgm:pt>
    <dgm:pt modelId="{3748B3FB-B03B-4623-AB58-CC439788BC8D}" type="pres">
      <dgm:prSet presAssocID="{3A1BABE0-7ECC-4C48-B363-C1319BDCDF95}" presName="text4" presStyleLbl="fgAcc4" presStyleIdx="8" presStyleCnt="9" custScaleX="160066">
        <dgm:presLayoutVars>
          <dgm:chPref val="3"/>
        </dgm:presLayoutVars>
      </dgm:prSet>
      <dgm:spPr/>
    </dgm:pt>
    <dgm:pt modelId="{EADA7235-911F-443B-B8E3-CA8DE1545CAC}" type="pres">
      <dgm:prSet presAssocID="{3A1BABE0-7ECC-4C48-B363-C1319BDCDF95}" presName="hierChild5" presStyleCnt="0"/>
      <dgm:spPr/>
    </dgm:pt>
    <dgm:pt modelId="{B91530AC-ACAD-4160-B1D1-574507478404}" type="pres">
      <dgm:prSet presAssocID="{BF9ACEDE-D119-4B0D-9D00-3CEF42B44CF0}" presName="Name10" presStyleLbl="parChTrans1D2" presStyleIdx="3" presStyleCnt="5"/>
      <dgm:spPr/>
    </dgm:pt>
    <dgm:pt modelId="{83C54321-20B5-458C-8BA8-606AEE7B5884}" type="pres">
      <dgm:prSet presAssocID="{825FCA61-4D0D-4BF0-82CF-3D58FA6DEDCA}" presName="hierRoot2" presStyleCnt="0"/>
      <dgm:spPr/>
    </dgm:pt>
    <dgm:pt modelId="{F4FDBC37-0F7F-4C2C-836C-265A798E7BB6}" type="pres">
      <dgm:prSet presAssocID="{825FCA61-4D0D-4BF0-82CF-3D58FA6DEDCA}" presName="composite2" presStyleCnt="0"/>
      <dgm:spPr/>
    </dgm:pt>
    <dgm:pt modelId="{F528A15C-554E-4993-BE8A-EB769B9E76E5}" type="pres">
      <dgm:prSet presAssocID="{825FCA61-4D0D-4BF0-82CF-3D58FA6DEDCA}" presName="background2" presStyleLbl="node2" presStyleIdx="3" presStyleCnt="5"/>
      <dgm:spPr/>
    </dgm:pt>
    <dgm:pt modelId="{6D59B8A7-64A8-4A9E-BD7D-0A5E7E4002B6}" type="pres">
      <dgm:prSet presAssocID="{825FCA61-4D0D-4BF0-82CF-3D58FA6DEDCA}" presName="text2" presStyleLbl="fgAcc2" presStyleIdx="3" presStyleCnt="5" custScaleX="146971">
        <dgm:presLayoutVars>
          <dgm:chPref val="3"/>
        </dgm:presLayoutVars>
      </dgm:prSet>
      <dgm:spPr/>
    </dgm:pt>
    <dgm:pt modelId="{350472B4-AAFB-4B5D-AFF8-576000F16AD4}" type="pres">
      <dgm:prSet presAssocID="{825FCA61-4D0D-4BF0-82CF-3D58FA6DEDCA}" presName="hierChild3" presStyleCnt="0"/>
      <dgm:spPr/>
    </dgm:pt>
    <dgm:pt modelId="{D1555CD3-C1A5-423E-BB0D-A04BA09564DD}" type="pres">
      <dgm:prSet presAssocID="{7CB70303-CB3A-4955-96AE-33092005E78C}" presName="Name10" presStyleLbl="parChTrans1D2" presStyleIdx="4" presStyleCnt="5"/>
      <dgm:spPr/>
    </dgm:pt>
    <dgm:pt modelId="{6D649AD4-0D9B-4D34-8C53-37373BCD45F5}" type="pres">
      <dgm:prSet presAssocID="{038DD831-A64C-4CEF-8A6B-204BC4C3F84A}" presName="hierRoot2" presStyleCnt="0"/>
      <dgm:spPr/>
    </dgm:pt>
    <dgm:pt modelId="{BBEBF8CE-2402-4969-BCFA-9003B31E4BC3}" type="pres">
      <dgm:prSet presAssocID="{038DD831-A64C-4CEF-8A6B-204BC4C3F84A}" presName="composite2" presStyleCnt="0"/>
      <dgm:spPr/>
    </dgm:pt>
    <dgm:pt modelId="{DCBB3366-FBBA-4B96-9D26-97307A2B9C49}" type="pres">
      <dgm:prSet presAssocID="{038DD831-A64C-4CEF-8A6B-204BC4C3F84A}" presName="background2" presStyleLbl="node2" presStyleIdx="4" presStyleCnt="5"/>
      <dgm:spPr/>
    </dgm:pt>
    <dgm:pt modelId="{F3B0B75D-8321-4DFB-A88D-2180CCA17FCA}" type="pres">
      <dgm:prSet presAssocID="{038DD831-A64C-4CEF-8A6B-204BC4C3F84A}" presName="text2" presStyleLbl="fgAcc2" presStyleIdx="4" presStyleCnt="5" custScaleX="139593">
        <dgm:presLayoutVars>
          <dgm:chPref val="3"/>
        </dgm:presLayoutVars>
      </dgm:prSet>
      <dgm:spPr/>
    </dgm:pt>
    <dgm:pt modelId="{8A316571-19E1-43F7-BEAA-1B7DAB739C01}" type="pres">
      <dgm:prSet presAssocID="{038DD831-A64C-4CEF-8A6B-204BC4C3F84A}" presName="hierChild3" presStyleCnt="0"/>
      <dgm:spPr/>
    </dgm:pt>
  </dgm:ptLst>
  <dgm:cxnLst>
    <dgm:cxn modelId="{89C05C09-1B8D-4E82-A7DC-9A84A358BC6A}" srcId="{3B7A8C95-6EF1-45A4-9530-0D1974B4BC9C}" destId="{EE52725C-CD9C-44E1-9555-D8C426DD9CC5}" srcOrd="0" destOrd="0" parTransId="{0CE08C05-5023-4148-B10E-78613E49D0CF}" sibTransId="{D89A21DA-4736-41FB-ADE0-A4D274F32AB1}"/>
    <dgm:cxn modelId="{D4236016-6141-4927-A155-D6C21B6955D6}" srcId="{49DAE36B-0F18-4E8D-A2F6-3B845A1A2BF7}" destId="{3B7A8C95-6EF1-45A4-9530-0D1974B4BC9C}" srcOrd="1" destOrd="0" parTransId="{91D260BF-1870-4015-93C3-891F08303215}" sibTransId="{63392C8F-CD85-4E74-81D7-E6CF7D45AA2B}"/>
    <dgm:cxn modelId="{53B0DE17-3052-4983-A4C8-D5D6CF1DED2A}" srcId="{42C86A78-8DCD-4EDE-94D8-5A01CA403149}" destId="{9772BAA4-4DAB-4210-8C00-4227EC4D8D6D}" srcOrd="0" destOrd="0" parTransId="{9D8AC6F5-E7C1-422D-A495-9D686AF8ECAA}" sibTransId="{5A48AF76-897F-4D0C-B62E-1146D658F70F}"/>
    <dgm:cxn modelId="{A79A4E1A-BD29-4058-9E30-29A407CB2691}" type="presOf" srcId="{0EC7B39E-728A-4863-B439-4D3F8961FC12}" destId="{B35D9027-F9B9-4AC9-A92D-3167CC87B352}" srcOrd="0" destOrd="0" presId="urn:microsoft.com/office/officeart/2005/8/layout/hierarchy1"/>
    <dgm:cxn modelId="{DB32A31C-CD82-4267-B6CB-A4BBA879C3A0}" type="presOf" srcId="{C9BBDDDF-1656-4F2D-9D0F-FF52EDCCE032}" destId="{9AB5F1FA-DC43-496E-8C4A-DF57A34EAEA1}" srcOrd="0" destOrd="0" presId="urn:microsoft.com/office/officeart/2005/8/layout/hierarchy1"/>
    <dgm:cxn modelId="{EDA7A11E-3419-4F1B-9605-CBCE3FE91D60}" type="presOf" srcId="{3B7A8C95-6EF1-45A4-9530-0D1974B4BC9C}" destId="{8AFCD868-2A71-45C5-962B-95EB7DDE780B}" srcOrd="0" destOrd="0" presId="urn:microsoft.com/office/officeart/2005/8/layout/hierarchy1"/>
    <dgm:cxn modelId="{2D823B22-7447-4620-8447-84B3E957CCB1}" srcId="{49DAE36B-0F18-4E8D-A2F6-3B845A1A2BF7}" destId="{038DD831-A64C-4CEF-8A6B-204BC4C3F84A}" srcOrd="4" destOrd="0" parTransId="{7CB70303-CB3A-4955-96AE-33092005E78C}" sibTransId="{BCC23948-4163-4746-8804-EC0571E915DC}"/>
    <dgm:cxn modelId="{FDFBCD24-F340-4871-BBF1-23D8E1A76A99}" srcId="{05AAC62A-EBB7-4355-A06A-0D499DD9067C}" destId="{42C86A78-8DCD-4EDE-94D8-5A01CA403149}" srcOrd="0" destOrd="0" parTransId="{564FB7CD-C87E-4925-A3E1-2276BA573DD2}" sibTransId="{D9A005A0-7863-4868-8440-AA71C8A91626}"/>
    <dgm:cxn modelId="{7A89A53A-BC46-457C-B3D3-1619D8B63AE8}" type="presOf" srcId="{56CB59C0-CCBA-4A19-983D-52B0E7259B9D}" destId="{DAFE83BB-2360-4DB2-AC33-4C031463C90E}" srcOrd="0" destOrd="0" presId="urn:microsoft.com/office/officeart/2005/8/layout/hierarchy1"/>
    <dgm:cxn modelId="{D182F53B-A240-4E8E-B5DE-211671480B3A}" type="presOf" srcId="{564FB7CD-C87E-4925-A3E1-2276BA573DD2}" destId="{392404B8-C1FB-41B6-87A8-23843B8D173B}" srcOrd="0" destOrd="0" presId="urn:microsoft.com/office/officeart/2005/8/layout/hierarchy1"/>
    <dgm:cxn modelId="{60619F3C-F457-4700-B934-530DE98FE39F}" type="presOf" srcId="{7CB70303-CB3A-4955-96AE-33092005E78C}" destId="{D1555CD3-C1A5-423E-BB0D-A04BA09564DD}" srcOrd="0" destOrd="0" presId="urn:microsoft.com/office/officeart/2005/8/layout/hierarchy1"/>
    <dgm:cxn modelId="{AAE8365E-0A9F-48E2-B001-897DD7D6C41B}" type="presOf" srcId="{9D8AC6F5-E7C1-422D-A495-9D686AF8ECAA}" destId="{2C674FD9-1279-4C3B-AB22-5FF9FEE53222}" srcOrd="0" destOrd="0" presId="urn:microsoft.com/office/officeart/2005/8/layout/hierarchy1"/>
    <dgm:cxn modelId="{AB47BF65-8D03-4831-A984-97A59E16CC95}" type="presOf" srcId="{BC89DDBA-07B3-41F8-BAFF-3C89159A7F58}" destId="{6CFD6C39-F487-42F7-9EB1-3E0F412EB4D3}" srcOrd="0" destOrd="0" presId="urn:microsoft.com/office/officeart/2005/8/layout/hierarchy1"/>
    <dgm:cxn modelId="{37C1B546-B015-4110-B7F1-322F9DB60EBE}" type="presOf" srcId="{47C8D256-17F9-4A63-A7E2-0803C7DC5520}" destId="{0450CCC6-728C-4C2F-BC38-14247362BC9B}" srcOrd="0" destOrd="0" presId="urn:microsoft.com/office/officeart/2005/8/layout/hierarchy1"/>
    <dgm:cxn modelId="{3D2FA26D-73E3-455F-86E0-F2DBEA5C903F}" type="presOf" srcId="{E2D636D6-A6C0-4BBD-B64D-1E3DB63B7B6F}" destId="{BB3CCD46-3F30-4954-AF09-F68711109078}" srcOrd="0" destOrd="0" presId="urn:microsoft.com/office/officeart/2005/8/layout/hierarchy1"/>
    <dgm:cxn modelId="{2E78026E-0415-4573-89B1-9B73657BDE60}" type="presOf" srcId="{DB4CD375-5665-4C22-AEAB-7DD3A2AC0DBD}" destId="{F2AD8CC3-195B-45A2-9B7F-BAC7ACECCE8A}" srcOrd="0" destOrd="0" presId="urn:microsoft.com/office/officeart/2005/8/layout/hierarchy1"/>
    <dgm:cxn modelId="{17BD686E-327D-408B-A56F-4C81E1822E69}" type="presOf" srcId="{61088875-AD7F-4A1A-9BB4-280BE336B239}" destId="{8A7A0573-4114-409E-8251-599237C6BB5A}" srcOrd="0" destOrd="0" presId="urn:microsoft.com/office/officeart/2005/8/layout/hierarchy1"/>
    <dgm:cxn modelId="{FE2F7A6E-8C63-460B-AA64-8D2CC2166973}" type="presOf" srcId="{05AAC62A-EBB7-4355-A06A-0D499DD9067C}" destId="{2F9B3444-4CED-4382-BC6D-A5FB14254F69}" srcOrd="0" destOrd="0" presId="urn:microsoft.com/office/officeart/2005/8/layout/hierarchy1"/>
    <dgm:cxn modelId="{F270A170-CBB3-4245-BAE7-F0FABAAB012F}" type="presOf" srcId="{825FCA61-4D0D-4BF0-82CF-3D58FA6DEDCA}" destId="{6D59B8A7-64A8-4A9E-BD7D-0A5E7E4002B6}" srcOrd="0" destOrd="0" presId="urn:microsoft.com/office/officeart/2005/8/layout/hierarchy1"/>
    <dgm:cxn modelId="{74EA9773-EDEC-4D32-8AEF-F78F3252D903}" type="presOf" srcId="{9D6E87DF-FE5C-40DE-BF9C-A896CD1DE7D6}" destId="{8F60482D-3515-4DED-A912-392980EC9EFD}" srcOrd="0" destOrd="0" presId="urn:microsoft.com/office/officeart/2005/8/layout/hierarchy1"/>
    <dgm:cxn modelId="{9C11E575-28A5-45F5-8AD4-9C581C39280A}" type="presOf" srcId="{AC479BC5-ED47-4DB2-80A0-F6FCBCF74FFF}" destId="{66F60163-8E9C-4B57-9DD0-F3995662CF82}" srcOrd="0" destOrd="0" presId="urn:microsoft.com/office/officeart/2005/8/layout/hierarchy1"/>
    <dgm:cxn modelId="{01A03E57-142B-44DB-880D-55F2BDF27FFC}" type="presOf" srcId="{0CE08C05-5023-4148-B10E-78613E49D0CF}" destId="{305D611B-4371-4414-B7BC-51EEC70CECAA}" srcOrd="0" destOrd="0" presId="urn:microsoft.com/office/officeart/2005/8/layout/hierarchy1"/>
    <dgm:cxn modelId="{5CF04058-2CC4-4CD6-AA75-388330510DF8}" type="presOf" srcId="{49DAE36B-0F18-4E8D-A2F6-3B845A1A2BF7}" destId="{8B086B14-26B8-40CA-8A77-BBA3C3351DB7}" srcOrd="0" destOrd="0" presId="urn:microsoft.com/office/officeart/2005/8/layout/hierarchy1"/>
    <dgm:cxn modelId="{AAF5E159-7B6D-4672-9B2C-9D7A6B5CAFD3}" type="presOf" srcId="{53F2BDF8-635F-4878-973C-CD96837DA233}" destId="{570CBFF6-CBD2-41D7-AC8E-F8CEDAAD1353}" srcOrd="0" destOrd="0" presId="urn:microsoft.com/office/officeart/2005/8/layout/hierarchy1"/>
    <dgm:cxn modelId="{80696A7B-9D97-499C-8B21-FE7101AB6A14}" type="presOf" srcId="{7A341388-76B1-416D-A8D3-80E492F8E398}" destId="{54FFAC34-EF61-4027-8468-A0363B5817EB}" srcOrd="0" destOrd="0" presId="urn:microsoft.com/office/officeart/2005/8/layout/hierarchy1"/>
    <dgm:cxn modelId="{4E6E3E80-E388-4FD8-A66A-CF8B2C53C3D1}" type="presOf" srcId="{39A91AE9-D4D7-4CDD-BB96-A4266C3D5C57}" destId="{C3008EFA-24E9-4B69-9B33-4E672A2695E3}" srcOrd="0" destOrd="0" presId="urn:microsoft.com/office/officeart/2005/8/layout/hierarchy1"/>
    <dgm:cxn modelId="{402B2B82-9439-4211-AFC3-900D9E2C736C}" type="presOf" srcId="{B608618E-DB33-4F5E-B6D6-7B7E6DD3BF13}" destId="{58FBE33E-F4DB-45FB-B39C-30CBCA49744A}" srcOrd="0" destOrd="0" presId="urn:microsoft.com/office/officeart/2005/8/layout/hierarchy1"/>
    <dgm:cxn modelId="{F60BE287-6B28-4694-AB16-5FEF999E11D1}" type="presOf" srcId="{25B01F0C-9A70-48C0-8498-D4C4554963E8}" destId="{DEAB8BA9-E37A-4E3D-B285-BE1D3DB42CB9}" srcOrd="0" destOrd="0" presId="urn:microsoft.com/office/officeart/2005/8/layout/hierarchy1"/>
    <dgm:cxn modelId="{9268818B-A210-4CDF-B811-88B8842257C4}" type="presOf" srcId="{BF9ACEDE-D119-4B0D-9D00-3CEF42B44CF0}" destId="{B91530AC-ACAD-4160-B1D1-574507478404}" srcOrd="0" destOrd="0" presId="urn:microsoft.com/office/officeart/2005/8/layout/hierarchy1"/>
    <dgm:cxn modelId="{9F039598-CD63-4E59-8F42-547A00E7A2E0}" type="presOf" srcId="{246970B0-0CDA-4C14-A4A7-927AD4EF6BB4}" destId="{D688A579-0429-4603-93D1-E89946B5F3AC}" srcOrd="0" destOrd="0" presId="urn:microsoft.com/office/officeart/2005/8/layout/hierarchy1"/>
    <dgm:cxn modelId="{5D37B298-21E6-4141-9946-CF90BB13E868}" srcId="{49DAE36B-0F18-4E8D-A2F6-3B845A1A2BF7}" destId="{05AAC62A-EBB7-4355-A06A-0D499DD9067C}" srcOrd="2" destOrd="0" parTransId="{56CB59C0-CCBA-4A19-983D-52B0E7259B9D}" sibTransId="{9A80C90D-308F-41E0-A8CB-75A3FD8165F6}"/>
    <dgm:cxn modelId="{8274499D-2563-4E64-9F9F-87B1F5004AF3}" type="presOf" srcId="{D8E88BAA-FACA-495D-9603-9AB6F07316B1}" destId="{0EB495B1-4358-4CDB-94BD-561B650BC5C4}" srcOrd="0" destOrd="0" presId="urn:microsoft.com/office/officeart/2005/8/layout/hierarchy1"/>
    <dgm:cxn modelId="{7AF4BFA4-2832-41EF-AF1C-B5E67D4765E1}" type="presOf" srcId="{EE52725C-CD9C-44E1-9555-D8C426DD9CC5}" destId="{5D2DEC29-CFC3-4948-B394-B4B2BEF8597F}" srcOrd="0" destOrd="0" presId="urn:microsoft.com/office/officeart/2005/8/layout/hierarchy1"/>
    <dgm:cxn modelId="{271021B6-C8EB-4C6B-A91D-6BAEFC1BE752}" type="presOf" srcId="{500A352E-71CA-4415-B5DD-4B98416A44CF}" destId="{6614A80E-CAB8-42E4-B8FD-8B71A741668D}" srcOrd="0" destOrd="0" presId="urn:microsoft.com/office/officeart/2005/8/layout/hierarchy1"/>
    <dgm:cxn modelId="{32EA61BA-271D-4E6E-AFAD-760BA0E8BB0A}" srcId="{39A91AE9-D4D7-4CDD-BB96-A4266C3D5C57}" destId="{246970B0-0CDA-4C14-A4A7-927AD4EF6BB4}" srcOrd="0" destOrd="0" parTransId="{47C8D256-17F9-4A63-A7E2-0803C7DC5520}" sibTransId="{BC1D3CAA-0C3B-4F75-9070-3276FE6AA0C7}"/>
    <dgm:cxn modelId="{3B3D25BD-240F-4A00-B702-FB7F821BCB2D}" type="presOf" srcId="{91D260BF-1870-4015-93C3-891F08303215}" destId="{7D7E5799-291C-4331-874B-D0A948FD5756}" srcOrd="0" destOrd="0" presId="urn:microsoft.com/office/officeart/2005/8/layout/hierarchy1"/>
    <dgm:cxn modelId="{77B443C7-C98E-4D47-AB80-3963CAE01669}" srcId="{D8E88BAA-FACA-495D-9603-9AB6F07316B1}" destId="{39A91AE9-D4D7-4CDD-BB96-A4266C3D5C57}" srcOrd="0" destOrd="0" parTransId="{25B01F0C-9A70-48C0-8498-D4C4554963E8}" sibTransId="{9B16C41B-83A2-4D18-A728-B9BEF3257041}"/>
    <dgm:cxn modelId="{309C0BCD-0513-4323-B2F4-8D47C13BC63F}" srcId="{9772BAA4-4DAB-4210-8C00-4227EC4D8D6D}" destId="{0EC7B39E-728A-4863-B439-4D3F8961FC12}" srcOrd="0" destOrd="0" parTransId="{E2D636D6-A6C0-4BBD-B64D-1E3DB63B7B6F}" sibTransId="{12E72295-0B66-4385-9E3D-F173C40391B4}"/>
    <dgm:cxn modelId="{467CF4D2-01AE-4CD8-8FDA-ED6A1AF4CBB0}" type="presOf" srcId="{038DD831-A64C-4CEF-8A6B-204BC4C3F84A}" destId="{F3B0B75D-8321-4DFB-A88D-2180CCA17FCA}" srcOrd="0" destOrd="0" presId="urn:microsoft.com/office/officeart/2005/8/layout/hierarchy1"/>
    <dgm:cxn modelId="{D6BCF5D3-4717-4AA1-859A-15D4B42DF6A6}" srcId="{EE52725C-CD9C-44E1-9555-D8C426DD9CC5}" destId="{61088875-AD7F-4A1A-9BB4-280BE336B239}" srcOrd="0" destOrd="0" parTransId="{BC89DDBA-07B3-41F8-BAFF-3C89159A7F58}" sibTransId="{AC08EFD4-2D3A-4F3D-BD82-FC19ABFEE396}"/>
    <dgm:cxn modelId="{F775FED5-3A87-494C-BAAE-FC9ACCA33DAE}" srcId="{49DAE36B-0F18-4E8D-A2F6-3B845A1A2BF7}" destId="{825FCA61-4D0D-4BF0-82CF-3D58FA6DEDCA}" srcOrd="3" destOrd="0" parTransId="{BF9ACEDE-D119-4B0D-9D00-3CEF42B44CF0}" sibTransId="{221F7B7A-1F2A-41EF-BAE9-FE7542B8C063}"/>
    <dgm:cxn modelId="{011FC1D9-7A09-4A8E-A661-73D5A8ECE0C6}" srcId="{C9BBDDDF-1656-4F2D-9D0F-FF52EDCCE032}" destId="{D8E88BAA-FACA-495D-9603-9AB6F07316B1}" srcOrd="0" destOrd="0" parTransId="{53F2BDF8-635F-4878-973C-CD96837DA233}" sibTransId="{619413A1-ECC5-4EBE-ADBB-E005F4491A2C}"/>
    <dgm:cxn modelId="{377C33DA-E9FE-4B73-8A3E-062B22EF76E5}" type="presOf" srcId="{66A73FD7-E59B-4DA9-91C7-84D67401D277}" destId="{C0904602-52AF-49F6-9849-DAE3BE560B7A}" srcOrd="0" destOrd="0" presId="urn:microsoft.com/office/officeart/2005/8/layout/hierarchy1"/>
    <dgm:cxn modelId="{D5AF82F0-C2AB-4BF1-B810-185621285B9E}" type="presOf" srcId="{42C86A78-8DCD-4EDE-94D8-5A01CA403149}" destId="{A3E50D5E-BC85-43FD-AEED-34C60414DE60}" srcOrd="0" destOrd="0" presId="urn:microsoft.com/office/officeart/2005/8/layout/hierarchy1"/>
    <dgm:cxn modelId="{F6B5ACF1-74A8-4ABE-B24B-7E64AF90CBC0}" srcId="{66A73FD7-E59B-4DA9-91C7-84D67401D277}" destId="{49DAE36B-0F18-4E8D-A2F6-3B845A1A2BF7}" srcOrd="0" destOrd="0" parTransId="{E630A228-A38D-41CA-A815-5F458EB1A9DD}" sibTransId="{5EA8F3F9-FCBA-4C3F-A02E-1C0015583E23}"/>
    <dgm:cxn modelId="{2DAA60F2-3B75-4902-8378-279677E1C11C}" srcId="{61088875-AD7F-4A1A-9BB4-280BE336B239}" destId="{AC479BC5-ED47-4DB2-80A0-F6FCBCF74FFF}" srcOrd="0" destOrd="0" parTransId="{B608618E-DB33-4F5E-B6D6-7B7E6DD3BF13}" sibTransId="{A61B23E4-0067-419E-90A5-BF684030FB1C}"/>
    <dgm:cxn modelId="{F2C9EAF2-0818-46DB-B4AA-8CA5DF2677F3}" srcId="{0EC7B39E-728A-4863-B439-4D3F8961FC12}" destId="{3A1BABE0-7ECC-4C48-B363-C1319BDCDF95}" srcOrd="0" destOrd="0" parTransId="{7A341388-76B1-416D-A8D3-80E492F8E398}" sibTransId="{BAD77881-8E91-462A-8E7C-A156324DB4AB}"/>
    <dgm:cxn modelId="{7A6321F6-FE53-405F-95A2-53C53332ED13}" srcId="{49DAE36B-0F18-4E8D-A2F6-3B845A1A2BF7}" destId="{DB4CD375-5665-4C22-AEAB-7DD3A2AC0DBD}" srcOrd="0" destOrd="0" parTransId="{500A352E-71CA-4415-B5DD-4B98416A44CF}" sibTransId="{5B609D0B-BF82-4FB6-8E34-050BF99CFC65}"/>
    <dgm:cxn modelId="{71DFDCF7-F38B-4C6B-8076-519B73CAD527}" srcId="{AC479BC5-ED47-4DB2-80A0-F6FCBCF74FFF}" destId="{C9BBDDDF-1656-4F2D-9D0F-FF52EDCCE032}" srcOrd="0" destOrd="0" parTransId="{9D6E87DF-FE5C-40DE-BF9C-A896CD1DE7D6}" sibTransId="{C210EA4E-AC13-4E87-A7D0-5E7C4C2BD62D}"/>
    <dgm:cxn modelId="{5345E4FB-9A8A-4DD1-AB4E-C99C749EA3C3}" type="presOf" srcId="{9772BAA4-4DAB-4210-8C00-4227EC4D8D6D}" destId="{E10A076F-744A-49DF-BC41-68E0395C814B}" srcOrd="0" destOrd="0" presId="urn:microsoft.com/office/officeart/2005/8/layout/hierarchy1"/>
    <dgm:cxn modelId="{1AF342FD-A2C4-46FF-9423-A973A945869A}" type="presOf" srcId="{3A1BABE0-7ECC-4C48-B363-C1319BDCDF95}" destId="{3748B3FB-B03B-4623-AB58-CC439788BC8D}" srcOrd="0" destOrd="0" presId="urn:microsoft.com/office/officeart/2005/8/layout/hierarchy1"/>
    <dgm:cxn modelId="{51F6B284-32A1-4D3F-A1D1-A65ACFC27A47}" type="presParOf" srcId="{C0904602-52AF-49F6-9849-DAE3BE560B7A}" destId="{0245C115-0406-4F27-BD76-5E572CC3A8CA}" srcOrd="0" destOrd="0" presId="urn:microsoft.com/office/officeart/2005/8/layout/hierarchy1"/>
    <dgm:cxn modelId="{245A31E6-03C7-4895-9013-B3A78C505A72}" type="presParOf" srcId="{0245C115-0406-4F27-BD76-5E572CC3A8CA}" destId="{EDAC9902-B39B-4838-824A-BF5F389EF2AE}" srcOrd="0" destOrd="0" presId="urn:microsoft.com/office/officeart/2005/8/layout/hierarchy1"/>
    <dgm:cxn modelId="{4882F55D-D381-487B-A26D-9014DF1D2CEC}" type="presParOf" srcId="{EDAC9902-B39B-4838-824A-BF5F389EF2AE}" destId="{D3D3DC10-4FB1-47C5-B315-9381D32865B1}" srcOrd="0" destOrd="0" presId="urn:microsoft.com/office/officeart/2005/8/layout/hierarchy1"/>
    <dgm:cxn modelId="{AF975585-989B-4082-AB0B-ECC95FF1ACD8}" type="presParOf" srcId="{EDAC9902-B39B-4838-824A-BF5F389EF2AE}" destId="{8B086B14-26B8-40CA-8A77-BBA3C3351DB7}" srcOrd="1" destOrd="0" presId="urn:microsoft.com/office/officeart/2005/8/layout/hierarchy1"/>
    <dgm:cxn modelId="{E34DC64B-9ADE-4608-9016-5DB2268D5F7E}" type="presParOf" srcId="{0245C115-0406-4F27-BD76-5E572CC3A8CA}" destId="{9C30504F-C042-4861-A465-45701827D70E}" srcOrd="1" destOrd="0" presId="urn:microsoft.com/office/officeart/2005/8/layout/hierarchy1"/>
    <dgm:cxn modelId="{218629CE-EB05-4360-ABB4-BA6FE6C85BA7}" type="presParOf" srcId="{9C30504F-C042-4861-A465-45701827D70E}" destId="{6614A80E-CAB8-42E4-B8FD-8B71A741668D}" srcOrd="0" destOrd="0" presId="urn:microsoft.com/office/officeart/2005/8/layout/hierarchy1"/>
    <dgm:cxn modelId="{B22717CF-F0CD-4503-B300-392A3DB45357}" type="presParOf" srcId="{9C30504F-C042-4861-A465-45701827D70E}" destId="{43D9D0D3-17CC-4146-8788-14861E96325B}" srcOrd="1" destOrd="0" presId="urn:microsoft.com/office/officeart/2005/8/layout/hierarchy1"/>
    <dgm:cxn modelId="{69805679-B16E-4E59-A920-D70EB0AACD13}" type="presParOf" srcId="{43D9D0D3-17CC-4146-8788-14861E96325B}" destId="{8B26E1E8-E74D-4091-9332-5D59AD944BC4}" srcOrd="0" destOrd="0" presId="urn:microsoft.com/office/officeart/2005/8/layout/hierarchy1"/>
    <dgm:cxn modelId="{2AFFFF36-B159-4BA0-BF45-D3ECCB821C9A}" type="presParOf" srcId="{8B26E1E8-E74D-4091-9332-5D59AD944BC4}" destId="{A344DBDF-33DC-4F89-B143-25634E14B781}" srcOrd="0" destOrd="0" presId="urn:microsoft.com/office/officeart/2005/8/layout/hierarchy1"/>
    <dgm:cxn modelId="{35A34927-F5B3-42A6-A127-AE7389F0149A}" type="presParOf" srcId="{8B26E1E8-E74D-4091-9332-5D59AD944BC4}" destId="{F2AD8CC3-195B-45A2-9B7F-BAC7ACECCE8A}" srcOrd="1" destOrd="0" presId="urn:microsoft.com/office/officeart/2005/8/layout/hierarchy1"/>
    <dgm:cxn modelId="{55F22B66-C452-4D7D-A588-711260FCF339}" type="presParOf" srcId="{43D9D0D3-17CC-4146-8788-14861E96325B}" destId="{54F4CB6C-1463-4EC5-9D5D-9128F405694B}" srcOrd="1" destOrd="0" presId="urn:microsoft.com/office/officeart/2005/8/layout/hierarchy1"/>
    <dgm:cxn modelId="{95DF0982-A6DA-4EB2-91C5-840CAAA8C4A1}" type="presParOf" srcId="{9C30504F-C042-4861-A465-45701827D70E}" destId="{7D7E5799-291C-4331-874B-D0A948FD5756}" srcOrd="2" destOrd="0" presId="urn:microsoft.com/office/officeart/2005/8/layout/hierarchy1"/>
    <dgm:cxn modelId="{DB200680-3CC5-4BD8-959D-FF84A13616A1}" type="presParOf" srcId="{9C30504F-C042-4861-A465-45701827D70E}" destId="{C5A0F24C-AC44-42C7-B810-B16AE0573283}" srcOrd="3" destOrd="0" presId="urn:microsoft.com/office/officeart/2005/8/layout/hierarchy1"/>
    <dgm:cxn modelId="{5D6E2030-F02C-4EF8-864D-09A58EB80640}" type="presParOf" srcId="{C5A0F24C-AC44-42C7-B810-B16AE0573283}" destId="{733957F2-D9BB-45C0-B622-DB7DE91734FB}" srcOrd="0" destOrd="0" presId="urn:microsoft.com/office/officeart/2005/8/layout/hierarchy1"/>
    <dgm:cxn modelId="{FBC2FAF1-EFDD-4FB4-AD2B-711CB3818DE3}" type="presParOf" srcId="{733957F2-D9BB-45C0-B622-DB7DE91734FB}" destId="{C3D941AB-A911-4D0D-974C-C3E53045AAEE}" srcOrd="0" destOrd="0" presId="urn:microsoft.com/office/officeart/2005/8/layout/hierarchy1"/>
    <dgm:cxn modelId="{93DBD119-850E-4871-A403-F75E0807774B}" type="presParOf" srcId="{733957F2-D9BB-45C0-B622-DB7DE91734FB}" destId="{8AFCD868-2A71-45C5-962B-95EB7DDE780B}" srcOrd="1" destOrd="0" presId="urn:microsoft.com/office/officeart/2005/8/layout/hierarchy1"/>
    <dgm:cxn modelId="{165D2D43-8F28-4DC2-8C25-C65CE002EE88}" type="presParOf" srcId="{C5A0F24C-AC44-42C7-B810-B16AE0573283}" destId="{DF3B19EE-5ABC-4F1E-8529-59B02162263F}" srcOrd="1" destOrd="0" presId="urn:microsoft.com/office/officeart/2005/8/layout/hierarchy1"/>
    <dgm:cxn modelId="{5D831371-CB97-4538-9628-CC30F9E13B2B}" type="presParOf" srcId="{DF3B19EE-5ABC-4F1E-8529-59B02162263F}" destId="{305D611B-4371-4414-B7BC-51EEC70CECAA}" srcOrd="0" destOrd="0" presId="urn:microsoft.com/office/officeart/2005/8/layout/hierarchy1"/>
    <dgm:cxn modelId="{3F5722FC-670A-49F7-8F86-1F8015F25D5D}" type="presParOf" srcId="{DF3B19EE-5ABC-4F1E-8529-59B02162263F}" destId="{8C332F79-759C-4CB8-A21D-C746BE0CF915}" srcOrd="1" destOrd="0" presId="urn:microsoft.com/office/officeart/2005/8/layout/hierarchy1"/>
    <dgm:cxn modelId="{2867F5DF-4ACE-48D6-8E78-4E86EF36ED2B}" type="presParOf" srcId="{8C332F79-759C-4CB8-A21D-C746BE0CF915}" destId="{17676D6E-4F5C-4582-B928-259FFD41385D}" srcOrd="0" destOrd="0" presId="urn:microsoft.com/office/officeart/2005/8/layout/hierarchy1"/>
    <dgm:cxn modelId="{1359685E-E7FB-481A-9D04-58BA73A872C3}" type="presParOf" srcId="{17676D6E-4F5C-4582-B928-259FFD41385D}" destId="{5D6625C0-6124-4336-ABE1-4FE8160F088C}" srcOrd="0" destOrd="0" presId="urn:microsoft.com/office/officeart/2005/8/layout/hierarchy1"/>
    <dgm:cxn modelId="{84FBCD3C-0CB3-4749-B1B2-F1E3BCCD6721}" type="presParOf" srcId="{17676D6E-4F5C-4582-B928-259FFD41385D}" destId="{5D2DEC29-CFC3-4948-B394-B4B2BEF8597F}" srcOrd="1" destOrd="0" presId="urn:microsoft.com/office/officeart/2005/8/layout/hierarchy1"/>
    <dgm:cxn modelId="{4A166556-9D95-4371-89A8-C8ED3DBA0B3A}" type="presParOf" srcId="{8C332F79-759C-4CB8-A21D-C746BE0CF915}" destId="{0E41717C-492F-4A9E-8001-BBFEA108D754}" srcOrd="1" destOrd="0" presId="urn:microsoft.com/office/officeart/2005/8/layout/hierarchy1"/>
    <dgm:cxn modelId="{A15C6592-933A-416D-AAFA-079FF44BDCFF}" type="presParOf" srcId="{0E41717C-492F-4A9E-8001-BBFEA108D754}" destId="{6CFD6C39-F487-42F7-9EB1-3E0F412EB4D3}" srcOrd="0" destOrd="0" presId="urn:microsoft.com/office/officeart/2005/8/layout/hierarchy1"/>
    <dgm:cxn modelId="{9F88A2E7-19AF-4BA9-B5EA-B9C54572E7B8}" type="presParOf" srcId="{0E41717C-492F-4A9E-8001-BBFEA108D754}" destId="{D940E744-19FC-4367-9394-1AE8886EAB1F}" srcOrd="1" destOrd="0" presId="urn:microsoft.com/office/officeart/2005/8/layout/hierarchy1"/>
    <dgm:cxn modelId="{85700354-2B3A-4EE2-97F0-9B597FA45A56}" type="presParOf" srcId="{D940E744-19FC-4367-9394-1AE8886EAB1F}" destId="{70B1099D-CAF6-42C5-9EC0-DB1071BF5C18}" srcOrd="0" destOrd="0" presId="urn:microsoft.com/office/officeart/2005/8/layout/hierarchy1"/>
    <dgm:cxn modelId="{5672DC58-ADA5-4D73-87B8-FE996049D27D}" type="presParOf" srcId="{70B1099D-CAF6-42C5-9EC0-DB1071BF5C18}" destId="{D260AFE8-68A9-459C-B778-7D92D9E8FF1A}" srcOrd="0" destOrd="0" presId="urn:microsoft.com/office/officeart/2005/8/layout/hierarchy1"/>
    <dgm:cxn modelId="{7E5D8DC0-C03F-4492-8F93-BD5EC3F45A89}" type="presParOf" srcId="{70B1099D-CAF6-42C5-9EC0-DB1071BF5C18}" destId="{8A7A0573-4114-409E-8251-599237C6BB5A}" srcOrd="1" destOrd="0" presId="urn:microsoft.com/office/officeart/2005/8/layout/hierarchy1"/>
    <dgm:cxn modelId="{0B850848-3714-4C13-9C89-D1CE3522B0D7}" type="presParOf" srcId="{D940E744-19FC-4367-9394-1AE8886EAB1F}" destId="{ABC53195-16DD-408A-BC9E-BDC675B85680}" srcOrd="1" destOrd="0" presId="urn:microsoft.com/office/officeart/2005/8/layout/hierarchy1"/>
    <dgm:cxn modelId="{CFD84AE7-BA01-41E8-A495-7BA9F83AC3E1}" type="presParOf" srcId="{ABC53195-16DD-408A-BC9E-BDC675B85680}" destId="{58FBE33E-F4DB-45FB-B39C-30CBCA49744A}" srcOrd="0" destOrd="0" presId="urn:microsoft.com/office/officeart/2005/8/layout/hierarchy1"/>
    <dgm:cxn modelId="{E16FDD37-4B05-4FE3-9447-0FDDE1FB5BD5}" type="presParOf" srcId="{ABC53195-16DD-408A-BC9E-BDC675B85680}" destId="{5A64DB00-3902-42C9-B020-12913609687D}" srcOrd="1" destOrd="0" presId="urn:microsoft.com/office/officeart/2005/8/layout/hierarchy1"/>
    <dgm:cxn modelId="{D2A8AD34-5CAB-4DD6-B3F7-8EFD7289E8B5}" type="presParOf" srcId="{5A64DB00-3902-42C9-B020-12913609687D}" destId="{7F591FCB-B62F-4C25-A6BA-6B070BFBB891}" srcOrd="0" destOrd="0" presId="urn:microsoft.com/office/officeart/2005/8/layout/hierarchy1"/>
    <dgm:cxn modelId="{86F21688-81A9-4D3D-9AF2-986091857061}" type="presParOf" srcId="{7F591FCB-B62F-4C25-A6BA-6B070BFBB891}" destId="{614AF2AD-C40E-4210-891B-A2B2C733DAAC}" srcOrd="0" destOrd="0" presId="urn:microsoft.com/office/officeart/2005/8/layout/hierarchy1"/>
    <dgm:cxn modelId="{B6D32441-7F5D-4A7D-9C4B-CFDBC21D59C0}" type="presParOf" srcId="{7F591FCB-B62F-4C25-A6BA-6B070BFBB891}" destId="{66F60163-8E9C-4B57-9DD0-F3995662CF82}" srcOrd="1" destOrd="0" presId="urn:microsoft.com/office/officeart/2005/8/layout/hierarchy1"/>
    <dgm:cxn modelId="{C15A7081-DB86-4EBF-A854-E4E079094813}" type="presParOf" srcId="{5A64DB00-3902-42C9-B020-12913609687D}" destId="{91838BAA-4B36-49D7-BDE4-1C3C4A7E0B79}" srcOrd="1" destOrd="0" presId="urn:microsoft.com/office/officeart/2005/8/layout/hierarchy1"/>
    <dgm:cxn modelId="{925F24F0-D9AF-48A8-A91E-E2F2F97E03FB}" type="presParOf" srcId="{91838BAA-4B36-49D7-BDE4-1C3C4A7E0B79}" destId="{8F60482D-3515-4DED-A912-392980EC9EFD}" srcOrd="0" destOrd="0" presId="urn:microsoft.com/office/officeart/2005/8/layout/hierarchy1"/>
    <dgm:cxn modelId="{3403F000-E555-45D5-B00A-FB0CD94AAB2F}" type="presParOf" srcId="{91838BAA-4B36-49D7-BDE4-1C3C4A7E0B79}" destId="{4267B5F6-3F53-4975-A8F0-18A715A40385}" srcOrd="1" destOrd="0" presId="urn:microsoft.com/office/officeart/2005/8/layout/hierarchy1"/>
    <dgm:cxn modelId="{047F18DC-EFEF-486A-B1EA-E792F8BC870C}" type="presParOf" srcId="{4267B5F6-3F53-4975-A8F0-18A715A40385}" destId="{4FB02892-4C14-47AD-9988-26416F0603CC}" srcOrd="0" destOrd="0" presId="urn:microsoft.com/office/officeart/2005/8/layout/hierarchy1"/>
    <dgm:cxn modelId="{E05B7F00-D7C2-4EB6-B86C-E4D9A7293022}" type="presParOf" srcId="{4FB02892-4C14-47AD-9988-26416F0603CC}" destId="{2506E1D1-CEAA-4E07-A25B-4BA1623B919F}" srcOrd="0" destOrd="0" presId="urn:microsoft.com/office/officeart/2005/8/layout/hierarchy1"/>
    <dgm:cxn modelId="{C4456083-4B08-4BE1-AF5A-16981F765A4F}" type="presParOf" srcId="{4FB02892-4C14-47AD-9988-26416F0603CC}" destId="{9AB5F1FA-DC43-496E-8C4A-DF57A34EAEA1}" srcOrd="1" destOrd="0" presId="urn:microsoft.com/office/officeart/2005/8/layout/hierarchy1"/>
    <dgm:cxn modelId="{62AEAF57-4E9B-44CA-BABB-C30DE6F5968C}" type="presParOf" srcId="{4267B5F6-3F53-4975-A8F0-18A715A40385}" destId="{18D36EDB-5CF3-4613-A209-EBA8F5A19770}" srcOrd="1" destOrd="0" presId="urn:microsoft.com/office/officeart/2005/8/layout/hierarchy1"/>
    <dgm:cxn modelId="{B1556B12-D643-4E07-BBC7-317FE4BE7D21}" type="presParOf" srcId="{18D36EDB-5CF3-4613-A209-EBA8F5A19770}" destId="{570CBFF6-CBD2-41D7-AC8E-F8CEDAAD1353}" srcOrd="0" destOrd="0" presId="urn:microsoft.com/office/officeart/2005/8/layout/hierarchy1"/>
    <dgm:cxn modelId="{EEBDD609-C584-4C8D-9A09-6C0576E34526}" type="presParOf" srcId="{18D36EDB-5CF3-4613-A209-EBA8F5A19770}" destId="{624F7CEC-50E6-468F-AFC2-13197FD2E7BA}" srcOrd="1" destOrd="0" presId="urn:microsoft.com/office/officeart/2005/8/layout/hierarchy1"/>
    <dgm:cxn modelId="{F67C4A67-E35B-4304-833E-0B38907F6DEA}" type="presParOf" srcId="{624F7CEC-50E6-468F-AFC2-13197FD2E7BA}" destId="{E367A867-F220-482F-B338-4F4A4B612472}" srcOrd="0" destOrd="0" presId="urn:microsoft.com/office/officeart/2005/8/layout/hierarchy1"/>
    <dgm:cxn modelId="{F68BB389-5B9B-40E3-B005-2612F18D180F}" type="presParOf" srcId="{E367A867-F220-482F-B338-4F4A4B612472}" destId="{6DBCA084-7B08-4CE7-9540-036CC3DEF397}" srcOrd="0" destOrd="0" presId="urn:microsoft.com/office/officeart/2005/8/layout/hierarchy1"/>
    <dgm:cxn modelId="{2C5E499E-38BA-4D43-ACFD-0F1ED07B5593}" type="presParOf" srcId="{E367A867-F220-482F-B338-4F4A4B612472}" destId="{0EB495B1-4358-4CDB-94BD-561B650BC5C4}" srcOrd="1" destOrd="0" presId="urn:microsoft.com/office/officeart/2005/8/layout/hierarchy1"/>
    <dgm:cxn modelId="{25E0F4C8-CD3B-4CC3-82B7-0AD9017DC3B1}" type="presParOf" srcId="{624F7CEC-50E6-468F-AFC2-13197FD2E7BA}" destId="{07472F37-7FC7-465C-A7C9-14D977BE31E9}" srcOrd="1" destOrd="0" presId="urn:microsoft.com/office/officeart/2005/8/layout/hierarchy1"/>
    <dgm:cxn modelId="{D235A195-2939-4D34-BA98-1374CADB3D3D}" type="presParOf" srcId="{07472F37-7FC7-465C-A7C9-14D977BE31E9}" destId="{DEAB8BA9-E37A-4E3D-B285-BE1D3DB42CB9}" srcOrd="0" destOrd="0" presId="urn:microsoft.com/office/officeart/2005/8/layout/hierarchy1"/>
    <dgm:cxn modelId="{C21F5057-E3D1-44BF-90AD-4E440C26D36F}" type="presParOf" srcId="{07472F37-7FC7-465C-A7C9-14D977BE31E9}" destId="{BD8D6E3F-5796-44DB-B6AA-B8B4499E5769}" srcOrd="1" destOrd="0" presId="urn:microsoft.com/office/officeart/2005/8/layout/hierarchy1"/>
    <dgm:cxn modelId="{CB5B99B9-E769-4256-BF85-C010D6E873BE}" type="presParOf" srcId="{BD8D6E3F-5796-44DB-B6AA-B8B4499E5769}" destId="{74198603-A9D4-4769-998C-7739002E773A}" srcOrd="0" destOrd="0" presId="urn:microsoft.com/office/officeart/2005/8/layout/hierarchy1"/>
    <dgm:cxn modelId="{5031971A-20E9-4412-BE8E-6B18296C8451}" type="presParOf" srcId="{74198603-A9D4-4769-998C-7739002E773A}" destId="{5B3AC4E2-FD29-4762-A90B-D138C72A5C60}" srcOrd="0" destOrd="0" presId="urn:microsoft.com/office/officeart/2005/8/layout/hierarchy1"/>
    <dgm:cxn modelId="{D173F220-9C00-4209-B209-DFB29F8A1786}" type="presParOf" srcId="{74198603-A9D4-4769-998C-7739002E773A}" destId="{C3008EFA-24E9-4B69-9B33-4E672A2695E3}" srcOrd="1" destOrd="0" presId="urn:microsoft.com/office/officeart/2005/8/layout/hierarchy1"/>
    <dgm:cxn modelId="{0C4AB66B-3B6A-4F8F-8884-7C88545986B7}" type="presParOf" srcId="{BD8D6E3F-5796-44DB-B6AA-B8B4499E5769}" destId="{4E96A66D-2D8E-49BC-86F3-0C3BFC9E9052}" srcOrd="1" destOrd="0" presId="urn:microsoft.com/office/officeart/2005/8/layout/hierarchy1"/>
    <dgm:cxn modelId="{626A9396-B9A3-478E-96FF-FE68036A6BEA}" type="presParOf" srcId="{4E96A66D-2D8E-49BC-86F3-0C3BFC9E9052}" destId="{0450CCC6-728C-4C2F-BC38-14247362BC9B}" srcOrd="0" destOrd="0" presId="urn:microsoft.com/office/officeart/2005/8/layout/hierarchy1"/>
    <dgm:cxn modelId="{69F1D237-7BDE-44FC-B5CA-FB8EED621C58}" type="presParOf" srcId="{4E96A66D-2D8E-49BC-86F3-0C3BFC9E9052}" destId="{F58BF683-C4F6-46AE-9F64-C4E0E6B9D28F}" srcOrd="1" destOrd="0" presId="urn:microsoft.com/office/officeart/2005/8/layout/hierarchy1"/>
    <dgm:cxn modelId="{1B996E63-0750-4565-942B-0A7C3FC43701}" type="presParOf" srcId="{F58BF683-C4F6-46AE-9F64-C4E0E6B9D28F}" destId="{FF7F0727-9659-4585-8857-D645F15560DE}" srcOrd="0" destOrd="0" presId="urn:microsoft.com/office/officeart/2005/8/layout/hierarchy1"/>
    <dgm:cxn modelId="{CD6B5279-75AC-47E8-A022-A7790DE97D6A}" type="presParOf" srcId="{FF7F0727-9659-4585-8857-D645F15560DE}" destId="{3E58A808-52C1-4B7D-8B1B-F892C2672973}" srcOrd="0" destOrd="0" presId="urn:microsoft.com/office/officeart/2005/8/layout/hierarchy1"/>
    <dgm:cxn modelId="{6D6ACDC5-FD25-47E5-8090-C3A646B51B60}" type="presParOf" srcId="{FF7F0727-9659-4585-8857-D645F15560DE}" destId="{D688A579-0429-4603-93D1-E89946B5F3AC}" srcOrd="1" destOrd="0" presId="urn:microsoft.com/office/officeart/2005/8/layout/hierarchy1"/>
    <dgm:cxn modelId="{8121F54D-2EF6-49A0-ACBF-5BC0FB6CA8AE}" type="presParOf" srcId="{F58BF683-C4F6-46AE-9F64-C4E0E6B9D28F}" destId="{8E853DAC-67BC-4506-9EFC-6CA2CC310600}" srcOrd="1" destOrd="0" presId="urn:microsoft.com/office/officeart/2005/8/layout/hierarchy1"/>
    <dgm:cxn modelId="{32142E95-E69E-4D8B-A5A6-EAEBBCCF6A1A}" type="presParOf" srcId="{9C30504F-C042-4861-A465-45701827D70E}" destId="{DAFE83BB-2360-4DB2-AC33-4C031463C90E}" srcOrd="4" destOrd="0" presId="urn:microsoft.com/office/officeart/2005/8/layout/hierarchy1"/>
    <dgm:cxn modelId="{7E91E7B7-EC89-4977-93B2-F24F22796C5B}" type="presParOf" srcId="{9C30504F-C042-4861-A465-45701827D70E}" destId="{51FD5BEB-435C-45CD-BE60-6215A25D6A6B}" srcOrd="5" destOrd="0" presId="urn:microsoft.com/office/officeart/2005/8/layout/hierarchy1"/>
    <dgm:cxn modelId="{C4EE6466-A1FC-4423-8DC4-824C821C71DD}" type="presParOf" srcId="{51FD5BEB-435C-45CD-BE60-6215A25D6A6B}" destId="{5081EFBF-50CC-4860-91F4-BA89E6365090}" srcOrd="0" destOrd="0" presId="urn:microsoft.com/office/officeart/2005/8/layout/hierarchy1"/>
    <dgm:cxn modelId="{AE57F53B-75B7-420E-8FE2-57B11548944C}" type="presParOf" srcId="{5081EFBF-50CC-4860-91F4-BA89E6365090}" destId="{68411EDD-507B-4500-AE75-AE0CAF4051B3}" srcOrd="0" destOrd="0" presId="urn:microsoft.com/office/officeart/2005/8/layout/hierarchy1"/>
    <dgm:cxn modelId="{D3B5C3B1-BE7D-4640-B14E-7F8374DB112B}" type="presParOf" srcId="{5081EFBF-50CC-4860-91F4-BA89E6365090}" destId="{2F9B3444-4CED-4382-BC6D-A5FB14254F69}" srcOrd="1" destOrd="0" presId="urn:microsoft.com/office/officeart/2005/8/layout/hierarchy1"/>
    <dgm:cxn modelId="{20A544BD-49C6-4956-9D57-A3E5C2A8CD1B}" type="presParOf" srcId="{51FD5BEB-435C-45CD-BE60-6215A25D6A6B}" destId="{D8DFF397-FFA4-4EB2-807B-453508DD4737}" srcOrd="1" destOrd="0" presId="urn:microsoft.com/office/officeart/2005/8/layout/hierarchy1"/>
    <dgm:cxn modelId="{186D9790-5552-4E3C-B27C-662FF2EE08E8}" type="presParOf" srcId="{D8DFF397-FFA4-4EB2-807B-453508DD4737}" destId="{392404B8-C1FB-41B6-87A8-23843B8D173B}" srcOrd="0" destOrd="0" presId="urn:microsoft.com/office/officeart/2005/8/layout/hierarchy1"/>
    <dgm:cxn modelId="{EB0BF8E9-13AA-4B47-A06C-49A6C91E610F}" type="presParOf" srcId="{D8DFF397-FFA4-4EB2-807B-453508DD4737}" destId="{C11EAD49-6B26-4CED-B17E-63B3F96E7D81}" srcOrd="1" destOrd="0" presId="urn:microsoft.com/office/officeart/2005/8/layout/hierarchy1"/>
    <dgm:cxn modelId="{8B57913B-E5FF-4D62-B5BE-7C52E68E4ACA}" type="presParOf" srcId="{C11EAD49-6B26-4CED-B17E-63B3F96E7D81}" destId="{1CE7CDE2-3500-4D43-9E9C-4F7713FDA1D0}" srcOrd="0" destOrd="0" presId="urn:microsoft.com/office/officeart/2005/8/layout/hierarchy1"/>
    <dgm:cxn modelId="{CD199C12-EF26-4AC5-A124-5B99C1B350EF}" type="presParOf" srcId="{1CE7CDE2-3500-4D43-9E9C-4F7713FDA1D0}" destId="{613DD104-5949-41E6-9E6A-57A03C9BDC53}" srcOrd="0" destOrd="0" presId="urn:microsoft.com/office/officeart/2005/8/layout/hierarchy1"/>
    <dgm:cxn modelId="{4F078F4F-F206-4451-B8F1-947372B77502}" type="presParOf" srcId="{1CE7CDE2-3500-4D43-9E9C-4F7713FDA1D0}" destId="{A3E50D5E-BC85-43FD-AEED-34C60414DE60}" srcOrd="1" destOrd="0" presId="urn:microsoft.com/office/officeart/2005/8/layout/hierarchy1"/>
    <dgm:cxn modelId="{64166649-D8DA-4139-ACAE-DE7BABDEF2E2}" type="presParOf" srcId="{C11EAD49-6B26-4CED-B17E-63B3F96E7D81}" destId="{66761F2C-DC32-46F1-8FAE-D9AA1C239DD1}" srcOrd="1" destOrd="0" presId="urn:microsoft.com/office/officeart/2005/8/layout/hierarchy1"/>
    <dgm:cxn modelId="{6EA0F485-0D13-4CD7-B6D0-E26FC4F3BF9E}" type="presParOf" srcId="{66761F2C-DC32-46F1-8FAE-D9AA1C239DD1}" destId="{2C674FD9-1279-4C3B-AB22-5FF9FEE53222}" srcOrd="0" destOrd="0" presId="urn:microsoft.com/office/officeart/2005/8/layout/hierarchy1"/>
    <dgm:cxn modelId="{5D568EED-17E0-43D5-8E77-95D0EA4A225D}" type="presParOf" srcId="{66761F2C-DC32-46F1-8FAE-D9AA1C239DD1}" destId="{008F2A37-8226-4A46-8E4D-5F336A61F6EA}" srcOrd="1" destOrd="0" presId="urn:microsoft.com/office/officeart/2005/8/layout/hierarchy1"/>
    <dgm:cxn modelId="{16FD1A15-E26E-4D34-B08B-EB83277D514E}" type="presParOf" srcId="{008F2A37-8226-4A46-8E4D-5F336A61F6EA}" destId="{56347B42-EDF6-46F8-BDE9-97FEC3A41C23}" srcOrd="0" destOrd="0" presId="urn:microsoft.com/office/officeart/2005/8/layout/hierarchy1"/>
    <dgm:cxn modelId="{228DD228-41AC-45EA-B2E5-F5E34FAC3139}" type="presParOf" srcId="{56347B42-EDF6-46F8-BDE9-97FEC3A41C23}" destId="{17B2F821-02CD-4B62-AA5D-AD97AF87C75F}" srcOrd="0" destOrd="0" presId="urn:microsoft.com/office/officeart/2005/8/layout/hierarchy1"/>
    <dgm:cxn modelId="{62BCAB5A-CDDC-42E6-A2AF-9BD914D36A48}" type="presParOf" srcId="{56347B42-EDF6-46F8-BDE9-97FEC3A41C23}" destId="{E10A076F-744A-49DF-BC41-68E0395C814B}" srcOrd="1" destOrd="0" presId="urn:microsoft.com/office/officeart/2005/8/layout/hierarchy1"/>
    <dgm:cxn modelId="{8A362E6E-57F7-4154-801E-7998C37EA32D}" type="presParOf" srcId="{008F2A37-8226-4A46-8E4D-5F336A61F6EA}" destId="{ED2A2597-2E96-4736-B10F-8B363CB2E50E}" srcOrd="1" destOrd="0" presId="urn:microsoft.com/office/officeart/2005/8/layout/hierarchy1"/>
    <dgm:cxn modelId="{408CAD80-D46D-4B31-818F-40299DD194D0}" type="presParOf" srcId="{ED2A2597-2E96-4736-B10F-8B363CB2E50E}" destId="{BB3CCD46-3F30-4954-AF09-F68711109078}" srcOrd="0" destOrd="0" presId="urn:microsoft.com/office/officeart/2005/8/layout/hierarchy1"/>
    <dgm:cxn modelId="{93E1EDB3-4BAA-46C3-98C3-277A124E5FFE}" type="presParOf" srcId="{ED2A2597-2E96-4736-B10F-8B363CB2E50E}" destId="{3C15070D-DD5C-4E2E-93DD-2670782C4005}" srcOrd="1" destOrd="0" presId="urn:microsoft.com/office/officeart/2005/8/layout/hierarchy1"/>
    <dgm:cxn modelId="{17E1EA15-FFD0-40F0-856F-B7B4CFF21BF7}" type="presParOf" srcId="{3C15070D-DD5C-4E2E-93DD-2670782C4005}" destId="{A9CF3AE0-7957-479E-BE47-C2CEACCCC4E4}" srcOrd="0" destOrd="0" presId="urn:microsoft.com/office/officeart/2005/8/layout/hierarchy1"/>
    <dgm:cxn modelId="{C90F5C38-CEA3-4461-B13B-701D3C8E2572}" type="presParOf" srcId="{A9CF3AE0-7957-479E-BE47-C2CEACCCC4E4}" destId="{A982E76D-474F-4B9A-87E6-EFF354E8ED7A}" srcOrd="0" destOrd="0" presId="urn:microsoft.com/office/officeart/2005/8/layout/hierarchy1"/>
    <dgm:cxn modelId="{87376363-5C16-4949-ABE9-2070C5FAE8E7}" type="presParOf" srcId="{A9CF3AE0-7957-479E-BE47-C2CEACCCC4E4}" destId="{B35D9027-F9B9-4AC9-A92D-3167CC87B352}" srcOrd="1" destOrd="0" presId="urn:microsoft.com/office/officeart/2005/8/layout/hierarchy1"/>
    <dgm:cxn modelId="{F488A572-A6BC-482E-8A6D-3F817D2C0D82}" type="presParOf" srcId="{3C15070D-DD5C-4E2E-93DD-2670782C4005}" destId="{3AFF4989-C125-4577-AB12-094C8E695CF2}" srcOrd="1" destOrd="0" presId="urn:microsoft.com/office/officeart/2005/8/layout/hierarchy1"/>
    <dgm:cxn modelId="{F48D2DFE-6C31-4F4E-A36A-B529DF290584}" type="presParOf" srcId="{3AFF4989-C125-4577-AB12-094C8E695CF2}" destId="{54FFAC34-EF61-4027-8468-A0363B5817EB}" srcOrd="0" destOrd="0" presId="urn:microsoft.com/office/officeart/2005/8/layout/hierarchy1"/>
    <dgm:cxn modelId="{825647CC-2B1D-4225-B890-83E37D8803D0}" type="presParOf" srcId="{3AFF4989-C125-4577-AB12-094C8E695CF2}" destId="{D4E6B12D-6E18-4E7F-B4D4-BF9A590CB16A}" srcOrd="1" destOrd="0" presId="urn:microsoft.com/office/officeart/2005/8/layout/hierarchy1"/>
    <dgm:cxn modelId="{744CF076-30D3-46E7-AD8C-8E6AF051E537}" type="presParOf" srcId="{D4E6B12D-6E18-4E7F-B4D4-BF9A590CB16A}" destId="{848747EE-4485-4A22-8D2A-7DED8234929F}" srcOrd="0" destOrd="0" presId="urn:microsoft.com/office/officeart/2005/8/layout/hierarchy1"/>
    <dgm:cxn modelId="{E2396383-5BF7-48E4-98B0-926B6A2FD8DA}" type="presParOf" srcId="{848747EE-4485-4A22-8D2A-7DED8234929F}" destId="{99725717-2349-41B8-906A-536ACB0C81EA}" srcOrd="0" destOrd="0" presId="urn:microsoft.com/office/officeart/2005/8/layout/hierarchy1"/>
    <dgm:cxn modelId="{F4FED652-4337-450A-8DF3-2A965FB93200}" type="presParOf" srcId="{848747EE-4485-4A22-8D2A-7DED8234929F}" destId="{3748B3FB-B03B-4623-AB58-CC439788BC8D}" srcOrd="1" destOrd="0" presId="urn:microsoft.com/office/officeart/2005/8/layout/hierarchy1"/>
    <dgm:cxn modelId="{2D0129D3-E61A-4B77-BBCA-FCD65E6E3F1F}" type="presParOf" srcId="{D4E6B12D-6E18-4E7F-B4D4-BF9A590CB16A}" destId="{EADA7235-911F-443B-B8E3-CA8DE1545CAC}" srcOrd="1" destOrd="0" presId="urn:microsoft.com/office/officeart/2005/8/layout/hierarchy1"/>
    <dgm:cxn modelId="{0AE0A44A-3947-47AE-9F42-68D055C34EB3}" type="presParOf" srcId="{9C30504F-C042-4861-A465-45701827D70E}" destId="{B91530AC-ACAD-4160-B1D1-574507478404}" srcOrd="6" destOrd="0" presId="urn:microsoft.com/office/officeart/2005/8/layout/hierarchy1"/>
    <dgm:cxn modelId="{061A9DCA-0F0A-4D6F-8947-DC79BC304EA8}" type="presParOf" srcId="{9C30504F-C042-4861-A465-45701827D70E}" destId="{83C54321-20B5-458C-8BA8-606AEE7B5884}" srcOrd="7" destOrd="0" presId="urn:microsoft.com/office/officeart/2005/8/layout/hierarchy1"/>
    <dgm:cxn modelId="{1F77010A-74EA-4B84-A893-5F6A85E4B866}" type="presParOf" srcId="{83C54321-20B5-458C-8BA8-606AEE7B5884}" destId="{F4FDBC37-0F7F-4C2C-836C-265A798E7BB6}" srcOrd="0" destOrd="0" presId="urn:microsoft.com/office/officeart/2005/8/layout/hierarchy1"/>
    <dgm:cxn modelId="{F3FFA64B-3E59-45EF-A2ED-8BC19D3BC6F0}" type="presParOf" srcId="{F4FDBC37-0F7F-4C2C-836C-265A798E7BB6}" destId="{F528A15C-554E-4993-BE8A-EB769B9E76E5}" srcOrd="0" destOrd="0" presId="urn:microsoft.com/office/officeart/2005/8/layout/hierarchy1"/>
    <dgm:cxn modelId="{1334D839-DF9D-4903-BBDC-5C515251663F}" type="presParOf" srcId="{F4FDBC37-0F7F-4C2C-836C-265A798E7BB6}" destId="{6D59B8A7-64A8-4A9E-BD7D-0A5E7E4002B6}" srcOrd="1" destOrd="0" presId="urn:microsoft.com/office/officeart/2005/8/layout/hierarchy1"/>
    <dgm:cxn modelId="{E38F82FE-108B-413D-9237-0E9037669A61}" type="presParOf" srcId="{83C54321-20B5-458C-8BA8-606AEE7B5884}" destId="{350472B4-AAFB-4B5D-AFF8-576000F16AD4}" srcOrd="1" destOrd="0" presId="urn:microsoft.com/office/officeart/2005/8/layout/hierarchy1"/>
    <dgm:cxn modelId="{8EB0C6B6-0861-4B8C-8E7D-DA6D830310DE}" type="presParOf" srcId="{9C30504F-C042-4861-A465-45701827D70E}" destId="{D1555CD3-C1A5-423E-BB0D-A04BA09564DD}" srcOrd="8" destOrd="0" presId="urn:microsoft.com/office/officeart/2005/8/layout/hierarchy1"/>
    <dgm:cxn modelId="{4AB8C03F-2371-4D7A-BC40-D504836002F4}" type="presParOf" srcId="{9C30504F-C042-4861-A465-45701827D70E}" destId="{6D649AD4-0D9B-4D34-8C53-37373BCD45F5}" srcOrd="9" destOrd="0" presId="urn:microsoft.com/office/officeart/2005/8/layout/hierarchy1"/>
    <dgm:cxn modelId="{0D60874D-E21E-4E25-94B5-5B15F1DC8AC2}" type="presParOf" srcId="{6D649AD4-0D9B-4D34-8C53-37373BCD45F5}" destId="{BBEBF8CE-2402-4969-BCFA-9003B31E4BC3}" srcOrd="0" destOrd="0" presId="urn:microsoft.com/office/officeart/2005/8/layout/hierarchy1"/>
    <dgm:cxn modelId="{2FD43D16-4603-4460-AC1D-6B8F933C218D}" type="presParOf" srcId="{BBEBF8CE-2402-4969-BCFA-9003B31E4BC3}" destId="{DCBB3366-FBBA-4B96-9D26-97307A2B9C49}" srcOrd="0" destOrd="0" presId="urn:microsoft.com/office/officeart/2005/8/layout/hierarchy1"/>
    <dgm:cxn modelId="{868C6AD1-6A29-41EC-B982-26D15B687E1F}" type="presParOf" srcId="{BBEBF8CE-2402-4969-BCFA-9003B31E4BC3}" destId="{F3B0B75D-8321-4DFB-A88D-2180CCA17FCA}" srcOrd="1" destOrd="0" presId="urn:microsoft.com/office/officeart/2005/8/layout/hierarchy1"/>
    <dgm:cxn modelId="{8491FA42-BC0B-4C63-9305-394581759924}" type="presParOf" srcId="{6D649AD4-0D9B-4D34-8C53-37373BCD45F5}" destId="{8A316571-19E1-43F7-BEAA-1B7DAB739C0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195BDF-5AFB-4B78-B670-3B378F8F0523}"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fr-FR"/>
        </a:p>
      </dgm:t>
    </dgm:pt>
    <dgm:pt modelId="{A44BAAC6-4276-408B-B265-B1A4B34FC856}">
      <dgm:prSet phldrT="[Texte]" custT="1"/>
      <dgm:spPr/>
      <dgm:t>
        <a:bodyPr/>
        <a:lstStyle/>
        <a:p>
          <a:r>
            <a:rPr lang="fr-FR" sz="2200" b="1" dirty="0">
              <a:latin typeface="Bell MT" panose="02020503060305020303" pitchFamily="18" charset="0"/>
            </a:rPr>
            <a:t>Nom de domaine</a:t>
          </a:r>
        </a:p>
        <a:p>
          <a:r>
            <a:rPr lang="fr-FR" sz="2500" dirty="0">
              <a:latin typeface="Arial" panose="020B0604020202020204" pitchFamily="34" charset="0"/>
              <a:cs typeface="Arial" panose="020B0604020202020204" pitchFamily="34" charset="0"/>
            </a:rPr>
            <a:t>ovh</a:t>
          </a:r>
          <a:endParaRPr lang="fr-FR" sz="2200" b="1" dirty="0">
            <a:latin typeface="Arial" panose="020B0604020202020204" pitchFamily="34" charset="0"/>
            <a:cs typeface="Arial" panose="020B0604020202020204" pitchFamily="34" charset="0"/>
          </a:endParaRPr>
        </a:p>
      </dgm:t>
    </dgm:pt>
    <dgm:pt modelId="{43F3F360-4E29-441D-8B9E-07932FC16AD7}" type="parTrans" cxnId="{048D746F-4EDF-4893-894C-A36A9FB1C767}">
      <dgm:prSet/>
      <dgm:spPr/>
      <dgm:t>
        <a:bodyPr/>
        <a:lstStyle/>
        <a:p>
          <a:endParaRPr lang="fr-FR"/>
        </a:p>
      </dgm:t>
    </dgm:pt>
    <dgm:pt modelId="{059A7F1B-18AB-4C24-9B95-7B6E854B57D6}" type="sibTrans" cxnId="{048D746F-4EDF-4893-894C-A36A9FB1C767}">
      <dgm:prSet/>
      <dgm:spPr/>
      <dgm:t>
        <a:bodyPr/>
        <a:lstStyle/>
        <a:p>
          <a:endParaRPr lang="fr-FR"/>
        </a:p>
      </dgm:t>
    </dgm:pt>
    <dgm:pt modelId="{2342D208-ED53-477F-8B7C-551C420CD0D5}">
      <dgm:prSet phldrT="[Texte]" custT="1"/>
      <dgm:spPr/>
      <dgm:t>
        <a:bodyPr/>
        <a:lstStyle/>
        <a:p>
          <a:r>
            <a:rPr lang="fr-FR" sz="2000" b="1" dirty="0">
              <a:latin typeface="Bell MT" panose="02020503060305020303" pitchFamily="18" charset="0"/>
            </a:rPr>
            <a:t>Hébergement</a:t>
          </a:r>
        </a:p>
        <a:p>
          <a:endParaRPr lang="fr-FR" sz="2000" b="1" dirty="0">
            <a:latin typeface="Bell MT" panose="02020503060305020303" pitchFamily="18" charset="0"/>
          </a:endParaRPr>
        </a:p>
        <a:p>
          <a:r>
            <a:rPr lang="fr-FR" sz="2500" dirty="0">
              <a:latin typeface="Arial" panose="020B0604020202020204" pitchFamily="34" charset="0"/>
              <a:cs typeface="Arial" panose="020B0604020202020204" pitchFamily="34" charset="0"/>
            </a:rPr>
            <a:t>ovh</a:t>
          </a:r>
          <a:endParaRPr lang="fr-FR" sz="2500" b="1" dirty="0">
            <a:latin typeface="Arial" panose="020B0604020202020204" pitchFamily="34" charset="0"/>
            <a:cs typeface="Arial" panose="020B0604020202020204" pitchFamily="34" charset="0"/>
          </a:endParaRPr>
        </a:p>
      </dgm:t>
    </dgm:pt>
    <dgm:pt modelId="{0B09EF8C-F2B0-4E8B-8890-A44279B75F3A}" type="parTrans" cxnId="{EECDE253-D69B-410F-BF24-DD72B270B350}">
      <dgm:prSet/>
      <dgm:spPr/>
      <dgm:t>
        <a:bodyPr/>
        <a:lstStyle/>
        <a:p>
          <a:endParaRPr lang="fr-FR"/>
        </a:p>
      </dgm:t>
    </dgm:pt>
    <dgm:pt modelId="{4BA14E49-2770-48F8-919B-364B359AE832}" type="sibTrans" cxnId="{EECDE253-D69B-410F-BF24-DD72B270B350}">
      <dgm:prSet/>
      <dgm:spPr/>
      <dgm:t>
        <a:bodyPr/>
        <a:lstStyle/>
        <a:p>
          <a:endParaRPr lang="fr-FR"/>
        </a:p>
      </dgm:t>
    </dgm:pt>
    <dgm:pt modelId="{9B848379-F816-42C2-B574-30D9D806317A}">
      <dgm:prSet phldrT="[Texte]" custT="1"/>
      <dgm:spPr/>
      <dgm:t>
        <a:bodyPr/>
        <a:lstStyle/>
        <a:p>
          <a:r>
            <a:rPr lang="fr-FR" sz="2400" b="1" dirty="0">
              <a:latin typeface="Bell MT" panose="02020503060305020303" pitchFamily="18" charset="0"/>
            </a:rPr>
            <a:t>Email</a:t>
          </a:r>
        </a:p>
        <a:p>
          <a:endParaRPr lang="fr-FR" sz="2400" b="1" dirty="0">
            <a:latin typeface="Bell MT" panose="02020503060305020303" pitchFamily="18" charset="0"/>
          </a:endParaRPr>
        </a:p>
        <a:p>
          <a:r>
            <a:rPr lang="fr-FR" sz="1500" dirty="0">
              <a:latin typeface="Arial" panose="020B0604020202020204" pitchFamily="34" charset="0"/>
              <a:cs typeface="Arial" panose="020B0604020202020204" pitchFamily="34" charset="0"/>
            </a:rPr>
            <a:t>lkboutique@gmail.com</a:t>
          </a:r>
          <a:endParaRPr lang="fr-FR" sz="2400" b="1" dirty="0">
            <a:latin typeface="Arial" panose="020B0604020202020204" pitchFamily="34" charset="0"/>
            <a:cs typeface="Arial" panose="020B0604020202020204" pitchFamily="34" charset="0"/>
          </a:endParaRPr>
        </a:p>
      </dgm:t>
    </dgm:pt>
    <dgm:pt modelId="{8597D31D-E04A-4C06-92CF-C7B84D23D17D}" type="parTrans" cxnId="{94BDE794-C68E-4C42-A907-5ECF3483BA2F}">
      <dgm:prSet/>
      <dgm:spPr/>
      <dgm:t>
        <a:bodyPr/>
        <a:lstStyle/>
        <a:p>
          <a:endParaRPr lang="fr-FR"/>
        </a:p>
      </dgm:t>
    </dgm:pt>
    <dgm:pt modelId="{A4777D40-0188-4EC2-B986-B2A723507948}" type="sibTrans" cxnId="{94BDE794-C68E-4C42-A907-5ECF3483BA2F}">
      <dgm:prSet/>
      <dgm:spPr/>
      <dgm:t>
        <a:bodyPr/>
        <a:lstStyle/>
        <a:p>
          <a:endParaRPr lang="fr-FR"/>
        </a:p>
      </dgm:t>
    </dgm:pt>
    <dgm:pt modelId="{64553F98-928E-487B-BFAE-63C96B03C624}" type="pres">
      <dgm:prSet presAssocID="{35195BDF-5AFB-4B78-B670-3B378F8F0523}" presName="Name0" presStyleCnt="0">
        <dgm:presLayoutVars>
          <dgm:dir/>
          <dgm:resizeHandles val="exact"/>
        </dgm:presLayoutVars>
      </dgm:prSet>
      <dgm:spPr/>
    </dgm:pt>
    <dgm:pt modelId="{14C14C3E-A454-4882-96D0-C6A026D7619C}" type="pres">
      <dgm:prSet presAssocID="{A44BAAC6-4276-408B-B265-B1A4B34FC856}" presName="node" presStyleLbl="node1" presStyleIdx="0" presStyleCnt="3">
        <dgm:presLayoutVars>
          <dgm:bulletEnabled val="1"/>
        </dgm:presLayoutVars>
      </dgm:prSet>
      <dgm:spPr/>
    </dgm:pt>
    <dgm:pt modelId="{16B8298C-EE1F-4623-A82F-7213D95C9AE3}" type="pres">
      <dgm:prSet presAssocID="{059A7F1B-18AB-4C24-9B95-7B6E854B57D6}" presName="sibTrans" presStyleCnt="0"/>
      <dgm:spPr/>
    </dgm:pt>
    <dgm:pt modelId="{D3FE191D-BC45-4909-8EA4-A55822F23903}" type="pres">
      <dgm:prSet presAssocID="{2342D208-ED53-477F-8B7C-551C420CD0D5}" presName="node" presStyleLbl="node1" presStyleIdx="1" presStyleCnt="3" custScaleX="95300">
        <dgm:presLayoutVars>
          <dgm:bulletEnabled val="1"/>
        </dgm:presLayoutVars>
      </dgm:prSet>
      <dgm:spPr/>
    </dgm:pt>
    <dgm:pt modelId="{C5A5EF8F-EC3B-4134-AC77-A3D547C6E67B}" type="pres">
      <dgm:prSet presAssocID="{4BA14E49-2770-48F8-919B-364B359AE832}" presName="sibTrans" presStyleCnt="0"/>
      <dgm:spPr/>
    </dgm:pt>
    <dgm:pt modelId="{5405DEE9-EC6D-4F9E-B53B-5AE4F4C6520E}" type="pres">
      <dgm:prSet presAssocID="{9B848379-F816-42C2-B574-30D9D806317A}" presName="node" presStyleLbl="node1" presStyleIdx="2" presStyleCnt="3" custLinFactNeighborX="21" custLinFactNeighborY="115">
        <dgm:presLayoutVars>
          <dgm:bulletEnabled val="1"/>
        </dgm:presLayoutVars>
      </dgm:prSet>
      <dgm:spPr/>
    </dgm:pt>
  </dgm:ptLst>
  <dgm:cxnLst>
    <dgm:cxn modelId="{396F4949-2791-4BFD-98CB-22EF215D9390}" type="presOf" srcId="{35195BDF-5AFB-4B78-B670-3B378F8F0523}" destId="{64553F98-928E-487B-BFAE-63C96B03C624}" srcOrd="0" destOrd="0" presId="urn:microsoft.com/office/officeart/2005/8/layout/hList6"/>
    <dgm:cxn modelId="{048D746F-4EDF-4893-894C-A36A9FB1C767}" srcId="{35195BDF-5AFB-4B78-B670-3B378F8F0523}" destId="{A44BAAC6-4276-408B-B265-B1A4B34FC856}" srcOrd="0" destOrd="0" parTransId="{43F3F360-4E29-441D-8B9E-07932FC16AD7}" sibTransId="{059A7F1B-18AB-4C24-9B95-7B6E854B57D6}"/>
    <dgm:cxn modelId="{EECDE253-D69B-410F-BF24-DD72B270B350}" srcId="{35195BDF-5AFB-4B78-B670-3B378F8F0523}" destId="{2342D208-ED53-477F-8B7C-551C420CD0D5}" srcOrd="1" destOrd="0" parTransId="{0B09EF8C-F2B0-4E8B-8890-A44279B75F3A}" sibTransId="{4BA14E49-2770-48F8-919B-364B359AE832}"/>
    <dgm:cxn modelId="{E7EC8C8F-3E61-48E3-BAD5-D2FCFEB74235}" type="presOf" srcId="{2342D208-ED53-477F-8B7C-551C420CD0D5}" destId="{D3FE191D-BC45-4909-8EA4-A55822F23903}" srcOrd="0" destOrd="0" presId="urn:microsoft.com/office/officeart/2005/8/layout/hList6"/>
    <dgm:cxn modelId="{94BDE794-C68E-4C42-A907-5ECF3483BA2F}" srcId="{35195BDF-5AFB-4B78-B670-3B378F8F0523}" destId="{9B848379-F816-42C2-B574-30D9D806317A}" srcOrd="2" destOrd="0" parTransId="{8597D31D-E04A-4C06-92CF-C7B84D23D17D}" sibTransId="{A4777D40-0188-4EC2-B986-B2A723507948}"/>
    <dgm:cxn modelId="{7FA4DEBA-6D01-4FEE-BA1F-E412E418BD0B}" type="presOf" srcId="{A44BAAC6-4276-408B-B265-B1A4B34FC856}" destId="{14C14C3E-A454-4882-96D0-C6A026D7619C}" srcOrd="0" destOrd="0" presId="urn:microsoft.com/office/officeart/2005/8/layout/hList6"/>
    <dgm:cxn modelId="{2DACA9CF-DB94-48D5-B43F-CDD853732185}" type="presOf" srcId="{9B848379-F816-42C2-B574-30D9D806317A}" destId="{5405DEE9-EC6D-4F9E-B53B-5AE4F4C6520E}" srcOrd="0" destOrd="0" presId="urn:microsoft.com/office/officeart/2005/8/layout/hList6"/>
    <dgm:cxn modelId="{4B2D43F8-1433-4C31-95AB-295A2C7EFA9D}" type="presParOf" srcId="{64553F98-928E-487B-BFAE-63C96B03C624}" destId="{14C14C3E-A454-4882-96D0-C6A026D7619C}" srcOrd="0" destOrd="0" presId="urn:microsoft.com/office/officeart/2005/8/layout/hList6"/>
    <dgm:cxn modelId="{B55E34C1-81CD-4417-AE55-04477D680F5F}" type="presParOf" srcId="{64553F98-928E-487B-BFAE-63C96B03C624}" destId="{16B8298C-EE1F-4623-A82F-7213D95C9AE3}" srcOrd="1" destOrd="0" presId="urn:microsoft.com/office/officeart/2005/8/layout/hList6"/>
    <dgm:cxn modelId="{AEAEBB63-49F4-4134-A86C-0F0FDBE5A5CF}" type="presParOf" srcId="{64553F98-928E-487B-BFAE-63C96B03C624}" destId="{D3FE191D-BC45-4909-8EA4-A55822F23903}" srcOrd="2" destOrd="0" presId="urn:microsoft.com/office/officeart/2005/8/layout/hList6"/>
    <dgm:cxn modelId="{1B6B84B1-481B-4D19-9D6F-3EF7CA9981F1}" type="presParOf" srcId="{64553F98-928E-487B-BFAE-63C96B03C624}" destId="{C5A5EF8F-EC3B-4134-AC77-A3D547C6E67B}" srcOrd="3" destOrd="0" presId="urn:microsoft.com/office/officeart/2005/8/layout/hList6"/>
    <dgm:cxn modelId="{BB61262E-FCC2-48CB-83FB-C0A0A7C56E6A}" type="presParOf" srcId="{64553F98-928E-487B-BFAE-63C96B03C624}" destId="{5405DEE9-EC6D-4F9E-B53B-5AE4F4C6520E}"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4849F6-6BD1-46A6-B688-1D1F1B96B5E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fr-FR"/>
        </a:p>
      </dgm:t>
    </dgm:pt>
    <dgm:pt modelId="{97D05CE9-225F-4C06-8FB1-E0EA77E3698F}">
      <dgm:prSet phldrT="[Texte]" custT="1"/>
      <dgm:spPr/>
      <dgm:t>
        <a:bodyPr/>
        <a:lstStyle/>
        <a:p>
          <a:r>
            <a:rPr lang="fr-FR" sz="2400" dirty="0">
              <a:latin typeface="Bell MT" panose="02020503060305020303" pitchFamily="18" charset="0"/>
            </a:rPr>
            <a:t>Accès aux comptes d’administration</a:t>
          </a:r>
        </a:p>
      </dgm:t>
    </dgm:pt>
    <dgm:pt modelId="{C56D3B02-A42D-4182-B5CA-1DB7A67C7A25}" type="parTrans" cxnId="{639B26AC-1D14-4F63-952E-9CA744A49349}">
      <dgm:prSet/>
      <dgm:spPr/>
      <dgm:t>
        <a:bodyPr/>
        <a:lstStyle/>
        <a:p>
          <a:endParaRPr lang="fr-FR"/>
        </a:p>
      </dgm:t>
    </dgm:pt>
    <dgm:pt modelId="{D4FBA9B4-0791-44E8-8B2F-A7CD1A59BC0D}" type="sibTrans" cxnId="{639B26AC-1D14-4F63-952E-9CA744A49349}">
      <dgm:prSet/>
      <dgm:spPr/>
      <dgm:t>
        <a:bodyPr/>
        <a:lstStyle/>
        <a:p>
          <a:endParaRPr lang="fr-FR"/>
        </a:p>
      </dgm:t>
    </dgm:pt>
    <dgm:pt modelId="{145CF2D4-A028-4E6A-BC5E-2EDBD79668D3}">
      <dgm:prSet phldrT="[Texte]" custT="1"/>
      <dgm:spPr/>
      <dgm:t>
        <a:bodyPr/>
        <a:lstStyle/>
        <a:p>
          <a:r>
            <a:rPr lang="fr-FR" sz="2000" dirty="0">
              <a:latin typeface="Bell MT" panose="02020503060305020303" pitchFamily="18" charset="0"/>
            </a:rPr>
            <a:t>Au patron seul</a:t>
          </a:r>
        </a:p>
      </dgm:t>
    </dgm:pt>
    <dgm:pt modelId="{A1E6B084-13F4-440A-98A7-14487F5DD6D2}" type="parTrans" cxnId="{87F3BFC6-D691-4B2E-80AE-B0BAA136875D}">
      <dgm:prSet/>
      <dgm:spPr/>
      <dgm:t>
        <a:bodyPr/>
        <a:lstStyle/>
        <a:p>
          <a:endParaRPr lang="fr-FR"/>
        </a:p>
      </dgm:t>
    </dgm:pt>
    <dgm:pt modelId="{A0907DE8-B926-4AB3-BB54-80A167EC2A58}" type="sibTrans" cxnId="{87F3BFC6-D691-4B2E-80AE-B0BAA136875D}">
      <dgm:prSet/>
      <dgm:spPr/>
      <dgm:t>
        <a:bodyPr/>
        <a:lstStyle/>
        <a:p>
          <a:endParaRPr lang="fr-FR"/>
        </a:p>
      </dgm:t>
    </dgm:pt>
    <dgm:pt modelId="{FCAFA1B6-8CC2-48AB-B8F4-D35BD2D6BCAF}">
      <dgm:prSet phldrT="[Texte]" custT="1"/>
      <dgm:spPr/>
      <dgm:t>
        <a:bodyPr/>
        <a:lstStyle/>
        <a:p>
          <a:r>
            <a:rPr lang="fr-FR" sz="2800" dirty="0">
              <a:latin typeface="Bell MT" panose="02020503060305020303" pitchFamily="18" charset="0"/>
            </a:rPr>
            <a:t>Les mots de passe</a:t>
          </a:r>
        </a:p>
      </dgm:t>
    </dgm:pt>
    <dgm:pt modelId="{4FAB458E-88CD-486F-9B39-03931CB1CAA4}" type="parTrans" cxnId="{EEC96CC1-ED13-42A5-842C-64CED40B0343}">
      <dgm:prSet/>
      <dgm:spPr/>
      <dgm:t>
        <a:bodyPr/>
        <a:lstStyle/>
        <a:p>
          <a:endParaRPr lang="fr-FR"/>
        </a:p>
      </dgm:t>
    </dgm:pt>
    <dgm:pt modelId="{0A2A1AF1-1974-4BA1-8766-30D8F5D6DFA9}" type="sibTrans" cxnId="{EEC96CC1-ED13-42A5-842C-64CED40B0343}">
      <dgm:prSet/>
      <dgm:spPr/>
      <dgm:t>
        <a:bodyPr/>
        <a:lstStyle/>
        <a:p>
          <a:endParaRPr lang="fr-FR"/>
        </a:p>
      </dgm:t>
    </dgm:pt>
    <dgm:pt modelId="{8013978E-286E-4657-A016-70344F2F2BCA}">
      <dgm:prSet phldrT="[Texte]" custT="1"/>
      <dgm:spPr/>
      <dgm:t>
        <a:bodyPr/>
        <a:lstStyle/>
        <a:p>
          <a:r>
            <a:rPr lang="fr-FR" sz="2000" dirty="0">
              <a:latin typeface="Bell MT" panose="02020503060305020303" pitchFamily="18" charset="0"/>
            </a:rPr>
            <a:t>Haché</a:t>
          </a:r>
        </a:p>
      </dgm:t>
    </dgm:pt>
    <dgm:pt modelId="{94F61392-BA0C-412E-8C96-3B2B3915C371}" type="parTrans" cxnId="{E61AC5F2-F670-4479-A75A-5827DB6A939D}">
      <dgm:prSet/>
      <dgm:spPr/>
      <dgm:t>
        <a:bodyPr/>
        <a:lstStyle/>
        <a:p>
          <a:endParaRPr lang="fr-FR"/>
        </a:p>
      </dgm:t>
    </dgm:pt>
    <dgm:pt modelId="{7CCE5EF7-9D95-46BA-A83B-E07F714C7D7A}" type="sibTrans" cxnId="{E61AC5F2-F670-4479-A75A-5827DB6A939D}">
      <dgm:prSet/>
      <dgm:spPr/>
      <dgm:t>
        <a:bodyPr/>
        <a:lstStyle/>
        <a:p>
          <a:endParaRPr lang="fr-FR"/>
        </a:p>
      </dgm:t>
    </dgm:pt>
    <dgm:pt modelId="{42D4E1AC-5320-4519-AEAE-89D40A02A9CF}" type="pres">
      <dgm:prSet presAssocID="{B24849F6-6BD1-46A6-B688-1D1F1B96B5E3}" presName="linear" presStyleCnt="0">
        <dgm:presLayoutVars>
          <dgm:animLvl val="lvl"/>
          <dgm:resizeHandles val="exact"/>
        </dgm:presLayoutVars>
      </dgm:prSet>
      <dgm:spPr/>
    </dgm:pt>
    <dgm:pt modelId="{A5B43447-4C99-4AA7-96D2-5F23A3FF2E50}" type="pres">
      <dgm:prSet presAssocID="{97D05CE9-225F-4C06-8FB1-E0EA77E3698F}" presName="parentText" presStyleLbl="node1" presStyleIdx="0" presStyleCnt="2" custLinFactNeighborX="-743" custLinFactNeighborY="-13160">
        <dgm:presLayoutVars>
          <dgm:chMax val="0"/>
          <dgm:bulletEnabled val="1"/>
        </dgm:presLayoutVars>
      </dgm:prSet>
      <dgm:spPr/>
    </dgm:pt>
    <dgm:pt modelId="{0099BC1E-ED46-45F6-B2C0-490F39121ABF}" type="pres">
      <dgm:prSet presAssocID="{97D05CE9-225F-4C06-8FB1-E0EA77E3698F}" presName="childText" presStyleLbl="revTx" presStyleIdx="0" presStyleCnt="2">
        <dgm:presLayoutVars>
          <dgm:bulletEnabled val="1"/>
        </dgm:presLayoutVars>
      </dgm:prSet>
      <dgm:spPr/>
    </dgm:pt>
    <dgm:pt modelId="{9622C956-89EB-4D84-99B4-FC9BA3686A20}" type="pres">
      <dgm:prSet presAssocID="{FCAFA1B6-8CC2-48AB-B8F4-D35BD2D6BCAF}" presName="parentText" presStyleLbl="node1" presStyleIdx="1" presStyleCnt="2">
        <dgm:presLayoutVars>
          <dgm:chMax val="0"/>
          <dgm:bulletEnabled val="1"/>
        </dgm:presLayoutVars>
      </dgm:prSet>
      <dgm:spPr/>
    </dgm:pt>
    <dgm:pt modelId="{45B6CC3B-361B-451F-B247-4DA31B73117F}" type="pres">
      <dgm:prSet presAssocID="{FCAFA1B6-8CC2-48AB-B8F4-D35BD2D6BCAF}" presName="childText" presStyleLbl="revTx" presStyleIdx="1" presStyleCnt="2">
        <dgm:presLayoutVars>
          <dgm:bulletEnabled val="1"/>
        </dgm:presLayoutVars>
      </dgm:prSet>
      <dgm:spPr/>
    </dgm:pt>
  </dgm:ptLst>
  <dgm:cxnLst>
    <dgm:cxn modelId="{C2D1A113-7044-4038-BD5B-BD77B7A2EB93}" type="presOf" srcId="{FCAFA1B6-8CC2-48AB-B8F4-D35BD2D6BCAF}" destId="{9622C956-89EB-4D84-99B4-FC9BA3686A20}" srcOrd="0" destOrd="0" presId="urn:microsoft.com/office/officeart/2005/8/layout/vList2"/>
    <dgm:cxn modelId="{3D02A15C-972F-466D-AF20-D4531C17487F}" type="presOf" srcId="{97D05CE9-225F-4C06-8FB1-E0EA77E3698F}" destId="{A5B43447-4C99-4AA7-96D2-5F23A3FF2E50}" srcOrd="0" destOrd="0" presId="urn:microsoft.com/office/officeart/2005/8/layout/vList2"/>
    <dgm:cxn modelId="{7998AC51-E909-46C8-9169-F0E8121E6716}" type="presOf" srcId="{145CF2D4-A028-4E6A-BC5E-2EDBD79668D3}" destId="{0099BC1E-ED46-45F6-B2C0-490F39121ABF}" srcOrd="0" destOrd="0" presId="urn:microsoft.com/office/officeart/2005/8/layout/vList2"/>
    <dgm:cxn modelId="{639B26AC-1D14-4F63-952E-9CA744A49349}" srcId="{B24849F6-6BD1-46A6-B688-1D1F1B96B5E3}" destId="{97D05CE9-225F-4C06-8FB1-E0EA77E3698F}" srcOrd="0" destOrd="0" parTransId="{C56D3B02-A42D-4182-B5CA-1DB7A67C7A25}" sibTransId="{D4FBA9B4-0791-44E8-8B2F-A7CD1A59BC0D}"/>
    <dgm:cxn modelId="{EEC96CC1-ED13-42A5-842C-64CED40B0343}" srcId="{B24849F6-6BD1-46A6-B688-1D1F1B96B5E3}" destId="{FCAFA1B6-8CC2-48AB-B8F4-D35BD2D6BCAF}" srcOrd="1" destOrd="0" parTransId="{4FAB458E-88CD-486F-9B39-03931CB1CAA4}" sibTransId="{0A2A1AF1-1974-4BA1-8766-30D8F5D6DFA9}"/>
    <dgm:cxn modelId="{87F3BFC6-D691-4B2E-80AE-B0BAA136875D}" srcId="{97D05CE9-225F-4C06-8FB1-E0EA77E3698F}" destId="{145CF2D4-A028-4E6A-BC5E-2EDBD79668D3}" srcOrd="0" destOrd="0" parTransId="{A1E6B084-13F4-440A-98A7-14487F5DD6D2}" sibTransId="{A0907DE8-B926-4AB3-BB54-80A167EC2A58}"/>
    <dgm:cxn modelId="{E69EB3CF-1081-4C3F-85E5-3588742823EC}" type="presOf" srcId="{8013978E-286E-4657-A016-70344F2F2BCA}" destId="{45B6CC3B-361B-451F-B247-4DA31B73117F}" srcOrd="0" destOrd="0" presId="urn:microsoft.com/office/officeart/2005/8/layout/vList2"/>
    <dgm:cxn modelId="{F0822BD5-6165-4F46-81C0-076BE5B678CE}" type="presOf" srcId="{B24849F6-6BD1-46A6-B688-1D1F1B96B5E3}" destId="{42D4E1AC-5320-4519-AEAE-89D40A02A9CF}" srcOrd="0" destOrd="0" presId="urn:microsoft.com/office/officeart/2005/8/layout/vList2"/>
    <dgm:cxn modelId="{E61AC5F2-F670-4479-A75A-5827DB6A939D}" srcId="{FCAFA1B6-8CC2-48AB-B8F4-D35BD2D6BCAF}" destId="{8013978E-286E-4657-A016-70344F2F2BCA}" srcOrd="0" destOrd="0" parTransId="{94F61392-BA0C-412E-8C96-3B2B3915C371}" sibTransId="{7CCE5EF7-9D95-46BA-A83B-E07F714C7D7A}"/>
    <dgm:cxn modelId="{C518B8D8-F630-4F91-8758-9426F33C101C}" type="presParOf" srcId="{42D4E1AC-5320-4519-AEAE-89D40A02A9CF}" destId="{A5B43447-4C99-4AA7-96D2-5F23A3FF2E50}" srcOrd="0" destOrd="0" presId="urn:microsoft.com/office/officeart/2005/8/layout/vList2"/>
    <dgm:cxn modelId="{E3CA6EE4-0884-4E9E-B295-ADCF140C75A7}" type="presParOf" srcId="{42D4E1AC-5320-4519-AEAE-89D40A02A9CF}" destId="{0099BC1E-ED46-45F6-B2C0-490F39121ABF}" srcOrd="1" destOrd="0" presId="urn:microsoft.com/office/officeart/2005/8/layout/vList2"/>
    <dgm:cxn modelId="{7CF8C2CA-2273-45A5-A4AA-9FB3DFBDB308}" type="presParOf" srcId="{42D4E1AC-5320-4519-AEAE-89D40A02A9CF}" destId="{9622C956-89EB-4D84-99B4-FC9BA3686A20}" srcOrd="2" destOrd="0" presId="urn:microsoft.com/office/officeart/2005/8/layout/vList2"/>
    <dgm:cxn modelId="{A9B9A241-64E5-41E8-9735-51B086FD5625}" type="presParOf" srcId="{42D4E1AC-5320-4519-AEAE-89D40A02A9CF}" destId="{45B6CC3B-361B-451F-B247-4DA31B73117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F123A1-BCCF-4B7E-9F89-6847BB36E056}" type="doc">
      <dgm:prSet loTypeId="urn:microsoft.com/office/officeart/2005/8/layout/pyramid2" loCatId="list" qsTypeId="urn:microsoft.com/office/officeart/2005/8/quickstyle/simple1" qsCatId="simple" csTypeId="urn:microsoft.com/office/officeart/2005/8/colors/colorful2" csCatId="colorful" phldr="1"/>
      <dgm:spPr/>
    </dgm:pt>
    <dgm:pt modelId="{7250DBDA-DD3F-4BC5-8315-A1397B9E4486}">
      <dgm:prSet phldrT="[Texte]" custT="1"/>
      <dgm:spPr/>
      <dgm:t>
        <a:bodyPr/>
        <a:lstStyle/>
        <a:p>
          <a:r>
            <a:rPr lang="fr-FR" sz="2000" dirty="0">
              <a:latin typeface="Bell MT" panose="02020503060305020303" pitchFamily="18" charset="0"/>
            </a:rPr>
            <a:t>Le chiffrement</a:t>
          </a:r>
        </a:p>
      </dgm:t>
    </dgm:pt>
    <dgm:pt modelId="{D62DE139-67C8-4121-A676-9D3B5BEFB059}" type="parTrans" cxnId="{ACD5BDD4-3A5F-48F0-868F-E1D95AEB13E6}">
      <dgm:prSet/>
      <dgm:spPr/>
      <dgm:t>
        <a:bodyPr/>
        <a:lstStyle/>
        <a:p>
          <a:endParaRPr lang="fr-FR"/>
        </a:p>
      </dgm:t>
    </dgm:pt>
    <dgm:pt modelId="{B042A7A4-738D-44F2-AA6F-FA5805C18271}" type="sibTrans" cxnId="{ACD5BDD4-3A5F-48F0-868F-E1D95AEB13E6}">
      <dgm:prSet/>
      <dgm:spPr/>
      <dgm:t>
        <a:bodyPr/>
        <a:lstStyle/>
        <a:p>
          <a:endParaRPr lang="fr-FR"/>
        </a:p>
      </dgm:t>
    </dgm:pt>
    <dgm:pt modelId="{30C41E93-D9E6-4441-AA91-30E8B7942F18}">
      <dgm:prSet phldrT="[Texte]" custT="1"/>
      <dgm:spPr/>
      <dgm:t>
        <a:bodyPr/>
        <a:lstStyle/>
        <a:p>
          <a:r>
            <a:rPr lang="fr-FR" sz="2000" dirty="0">
              <a:latin typeface="Bell MT" panose="02020503060305020303" pitchFamily="18" charset="0"/>
            </a:rPr>
            <a:t>L’intégrité</a:t>
          </a:r>
        </a:p>
      </dgm:t>
    </dgm:pt>
    <dgm:pt modelId="{64AFF3B0-C538-43E0-BC89-B49C9D4139FB}" type="parTrans" cxnId="{F9AF88AA-850F-48A7-AEF5-3582336210AC}">
      <dgm:prSet/>
      <dgm:spPr/>
      <dgm:t>
        <a:bodyPr/>
        <a:lstStyle/>
        <a:p>
          <a:endParaRPr lang="fr-FR"/>
        </a:p>
      </dgm:t>
    </dgm:pt>
    <dgm:pt modelId="{1B4BCC5E-0C2A-41F9-A973-965C59A1A7B1}" type="sibTrans" cxnId="{F9AF88AA-850F-48A7-AEF5-3582336210AC}">
      <dgm:prSet/>
      <dgm:spPr/>
      <dgm:t>
        <a:bodyPr/>
        <a:lstStyle/>
        <a:p>
          <a:endParaRPr lang="fr-FR"/>
        </a:p>
      </dgm:t>
    </dgm:pt>
    <dgm:pt modelId="{BFCF0F58-FFD2-4B75-81BE-E9F9B0FF97F2}">
      <dgm:prSet phldrT="[Texte]" custT="1"/>
      <dgm:spPr/>
      <dgm:t>
        <a:bodyPr/>
        <a:lstStyle/>
        <a:p>
          <a:r>
            <a:rPr lang="fr-FR" sz="2000" dirty="0">
              <a:latin typeface="Bell MT" panose="02020503060305020303" pitchFamily="18" charset="0"/>
            </a:rPr>
            <a:t>L’authentification</a:t>
          </a:r>
        </a:p>
      </dgm:t>
    </dgm:pt>
    <dgm:pt modelId="{E7798A61-1E4A-4726-9596-FB5BE62D69EB}" type="parTrans" cxnId="{5B7A2544-812A-4A6E-BC59-2F24B076E590}">
      <dgm:prSet/>
      <dgm:spPr/>
      <dgm:t>
        <a:bodyPr/>
        <a:lstStyle/>
        <a:p>
          <a:endParaRPr lang="fr-FR"/>
        </a:p>
      </dgm:t>
    </dgm:pt>
    <dgm:pt modelId="{6DEE38B8-1265-4081-BC34-0278505CBF8A}" type="sibTrans" cxnId="{5B7A2544-812A-4A6E-BC59-2F24B076E590}">
      <dgm:prSet/>
      <dgm:spPr/>
      <dgm:t>
        <a:bodyPr/>
        <a:lstStyle/>
        <a:p>
          <a:endParaRPr lang="fr-FR"/>
        </a:p>
      </dgm:t>
    </dgm:pt>
    <dgm:pt modelId="{88FE5BA6-E0B8-4B03-98C7-70E7B7DE4373}" type="pres">
      <dgm:prSet presAssocID="{0CF123A1-BCCF-4B7E-9F89-6847BB36E056}" presName="compositeShape" presStyleCnt="0">
        <dgm:presLayoutVars>
          <dgm:dir/>
          <dgm:resizeHandles/>
        </dgm:presLayoutVars>
      </dgm:prSet>
      <dgm:spPr/>
    </dgm:pt>
    <dgm:pt modelId="{E0E8FE4C-6F43-4060-A6FA-95370587AE67}" type="pres">
      <dgm:prSet presAssocID="{0CF123A1-BCCF-4B7E-9F89-6847BB36E056}" presName="pyramid" presStyleLbl="node1" presStyleIdx="0" presStyleCnt="1"/>
      <dgm:spPr/>
    </dgm:pt>
    <dgm:pt modelId="{9C05729B-5C60-4C1C-B589-72FB8AE8FD9E}" type="pres">
      <dgm:prSet presAssocID="{0CF123A1-BCCF-4B7E-9F89-6847BB36E056}" presName="theList" presStyleCnt="0"/>
      <dgm:spPr/>
    </dgm:pt>
    <dgm:pt modelId="{AF6247DB-543D-4236-B88F-B4E39509415C}" type="pres">
      <dgm:prSet presAssocID="{7250DBDA-DD3F-4BC5-8315-A1397B9E4486}" presName="aNode" presStyleLbl="fgAcc1" presStyleIdx="0" presStyleCnt="3">
        <dgm:presLayoutVars>
          <dgm:bulletEnabled val="1"/>
        </dgm:presLayoutVars>
      </dgm:prSet>
      <dgm:spPr/>
    </dgm:pt>
    <dgm:pt modelId="{9A2D5163-2339-4595-8670-455F5AA99F48}" type="pres">
      <dgm:prSet presAssocID="{7250DBDA-DD3F-4BC5-8315-A1397B9E4486}" presName="aSpace" presStyleCnt="0"/>
      <dgm:spPr/>
    </dgm:pt>
    <dgm:pt modelId="{6A7AACDE-6F43-4B82-8812-1221552425E9}" type="pres">
      <dgm:prSet presAssocID="{30C41E93-D9E6-4441-AA91-30E8B7942F18}" presName="aNode" presStyleLbl="fgAcc1" presStyleIdx="1" presStyleCnt="3">
        <dgm:presLayoutVars>
          <dgm:bulletEnabled val="1"/>
        </dgm:presLayoutVars>
      </dgm:prSet>
      <dgm:spPr/>
    </dgm:pt>
    <dgm:pt modelId="{1E7F5082-71AD-4810-8E16-7C4198FA4D36}" type="pres">
      <dgm:prSet presAssocID="{30C41E93-D9E6-4441-AA91-30E8B7942F18}" presName="aSpace" presStyleCnt="0"/>
      <dgm:spPr/>
    </dgm:pt>
    <dgm:pt modelId="{19F21577-0E6D-48C4-986F-110AA2A97E10}" type="pres">
      <dgm:prSet presAssocID="{BFCF0F58-FFD2-4B75-81BE-E9F9B0FF97F2}" presName="aNode" presStyleLbl="fgAcc1" presStyleIdx="2" presStyleCnt="3">
        <dgm:presLayoutVars>
          <dgm:bulletEnabled val="1"/>
        </dgm:presLayoutVars>
      </dgm:prSet>
      <dgm:spPr/>
    </dgm:pt>
    <dgm:pt modelId="{29FDB484-C015-40B6-BD29-4631159B5A03}" type="pres">
      <dgm:prSet presAssocID="{BFCF0F58-FFD2-4B75-81BE-E9F9B0FF97F2}" presName="aSpace" presStyleCnt="0"/>
      <dgm:spPr/>
    </dgm:pt>
  </dgm:ptLst>
  <dgm:cxnLst>
    <dgm:cxn modelId="{C8515039-0548-4FA7-9B69-0468839C07AF}" type="presOf" srcId="{BFCF0F58-FFD2-4B75-81BE-E9F9B0FF97F2}" destId="{19F21577-0E6D-48C4-986F-110AA2A97E10}" srcOrd="0" destOrd="0" presId="urn:microsoft.com/office/officeart/2005/8/layout/pyramid2"/>
    <dgm:cxn modelId="{5B7A2544-812A-4A6E-BC59-2F24B076E590}" srcId="{0CF123A1-BCCF-4B7E-9F89-6847BB36E056}" destId="{BFCF0F58-FFD2-4B75-81BE-E9F9B0FF97F2}" srcOrd="2" destOrd="0" parTransId="{E7798A61-1E4A-4726-9596-FB5BE62D69EB}" sibTransId="{6DEE38B8-1265-4081-BC34-0278505CBF8A}"/>
    <dgm:cxn modelId="{B7E99768-534B-45CF-851B-0DCAD257F78B}" type="presOf" srcId="{7250DBDA-DD3F-4BC5-8315-A1397B9E4486}" destId="{AF6247DB-543D-4236-B88F-B4E39509415C}" srcOrd="0" destOrd="0" presId="urn:microsoft.com/office/officeart/2005/8/layout/pyramid2"/>
    <dgm:cxn modelId="{6B0CA34E-54F8-4D2E-AD5A-694A92F3A3F2}" type="presOf" srcId="{0CF123A1-BCCF-4B7E-9F89-6847BB36E056}" destId="{88FE5BA6-E0B8-4B03-98C7-70E7B7DE4373}" srcOrd="0" destOrd="0" presId="urn:microsoft.com/office/officeart/2005/8/layout/pyramid2"/>
    <dgm:cxn modelId="{F9AF88AA-850F-48A7-AEF5-3582336210AC}" srcId="{0CF123A1-BCCF-4B7E-9F89-6847BB36E056}" destId="{30C41E93-D9E6-4441-AA91-30E8B7942F18}" srcOrd="1" destOrd="0" parTransId="{64AFF3B0-C538-43E0-BC89-B49C9D4139FB}" sibTransId="{1B4BCC5E-0C2A-41F9-A973-965C59A1A7B1}"/>
    <dgm:cxn modelId="{ACD5BDD4-3A5F-48F0-868F-E1D95AEB13E6}" srcId="{0CF123A1-BCCF-4B7E-9F89-6847BB36E056}" destId="{7250DBDA-DD3F-4BC5-8315-A1397B9E4486}" srcOrd="0" destOrd="0" parTransId="{D62DE139-67C8-4121-A676-9D3B5BEFB059}" sibTransId="{B042A7A4-738D-44F2-AA6F-FA5805C18271}"/>
    <dgm:cxn modelId="{AE0F78DE-27F2-4442-9432-AF8209834F85}" type="presOf" srcId="{30C41E93-D9E6-4441-AA91-30E8B7942F18}" destId="{6A7AACDE-6F43-4B82-8812-1221552425E9}" srcOrd="0" destOrd="0" presId="urn:microsoft.com/office/officeart/2005/8/layout/pyramid2"/>
    <dgm:cxn modelId="{9CF368D0-DA07-4A53-86DB-58D1852CB3B8}" type="presParOf" srcId="{88FE5BA6-E0B8-4B03-98C7-70E7B7DE4373}" destId="{E0E8FE4C-6F43-4060-A6FA-95370587AE67}" srcOrd="0" destOrd="0" presId="urn:microsoft.com/office/officeart/2005/8/layout/pyramid2"/>
    <dgm:cxn modelId="{8122E7E7-D239-4EDE-BB49-CE15552DDB4A}" type="presParOf" srcId="{88FE5BA6-E0B8-4B03-98C7-70E7B7DE4373}" destId="{9C05729B-5C60-4C1C-B589-72FB8AE8FD9E}" srcOrd="1" destOrd="0" presId="urn:microsoft.com/office/officeart/2005/8/layout/pyramid2"/>
    <dgm:cxn modelId="{2102872E-8A0C-41EF-B1B0-629C591E2D9C}" type="presParOf" srcId="{9C05729B-5C60-4C1C-B589-72FB8AE8FD9E}" destId="{AF6247DB-543D-4236-B88F-B4E39509415C}" srcOrd="0" destOrd="0" presId="urn:microsoft.com/office/officeart/2005/8/layout/pyramid2"/>
    <dgm:cxn modelId="{B4374E5C-119D-4D4E-811D-CBA2E3F4E733}" type="presParOf" srcId="{9C05729B-5C60-4C1C-B589-72FB8AE8FD9E}" destId="{9A2D5163-2339-4595-8670-455F5AA99F48}" srcOrd="1" destOrd="0" presId="urn:microsoft.com/office/officeart/2005/8/layout/pyramid2"/>
    <dgm:cxn modelId="{1A123AB4-67F3-4314-AFB9-DFB3CB4C9275}" type="presParOf" srcId="{9C05729B-5C60-4C1C-B589-72FB8AE8FD9E}" destId="{6A7AACDE-6F43-4B82-8812-1221552425E9}" srcOrd="2" destOrd="0" presId="urn:microsoft.com/office/officeart/2005/8/layout/pyramid2"/>
    <dgm:cxn modelId="{46783855-035F-489D-9450-DCAA6942A57D}" type="presParOf" srcId="{9C05729B-5C60-4C1C-B589-72FB8AE8FD9E}" destId="{1E7F5082-71AD-4810-8E16-7C4198FA4D36}" srcOrd="3" destOrd="0" presId="urn:microsoft.com/office/officeart/2005/8/layout/pyramid2"/>
    <dgm:cxn modelId="{B5CA0F18-713F-46BD-B47A-8C93F8342417}" type="presParOf" srcId="{9C05729B-5C60-4C1C-B589-72FB8AE8FD9E}" destId="{19F21577-0E6D-48C4-986F-110AA2A97E10}" srcOrd="4" destOrd="0" presId="urn:microsoft.com/office/officeart/2005/8/layout/pyramid2"/>
    <dgm:cxn modelId="{E7EFC554-4915-476D-B7C1-A0C52B6BCCF0}" type="presParOf" srcId="{9C05729B-5C60-4C1C-B589-72FB8AE8FD9E}" destId="{29FDB484-C015-40B6-BD29-4631159B5A03}"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50293-DA08-4626-BAC1-12477747C5BB}">
      <dsp:nvSpPr>
        <dsp:cNvPr id="0" name=""/>
        <dsp:cNvSpPr/>
      </dsp:nvSpPr>
      <dsp:spPr>
        <a:xfrm>
          <a:off x="0" y="3333360"/>
          <a:ext cx="7265744" cy="729257"/>
        </a:xfrm>
        <a:prstGeom prst="rect">
          <a:avLst/>
        </a:prstGeom>
        <a:solidFill>
          <a:schemeClr val="accent3">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fr-FR" sz="1700" kern="1200">
              <a:latin typeface="Bell MT" panose="02020503060305020303" pitchFamily="18" charset="0"/>
              <a:cs typeface="Arial" panose="020B0604020202020204" pitchFamily="34" charset="0"/>
            </a:rPr>
            <a:t>Le patron exerce également en tant que conseiller clientèle dans cette boutique.</a:t>
          </a:r>
          <a:endParaRPr lang="fr-FR" sz="1700" kern="1200" dirty="0">
            <a:latin typeface="Bell MT" panose="02020503060305020303" pitchFamily="18" charset="0"/>
            <a:cs typeface="Arial" panose="020B0604020202020204" pitchFamily="34" charset="0"/>
          </a:endParaRPr>
        </a:p>
      </dsp:txBody>
      <dsp:txXfrm>
        <a:off x="0" y="3333360"/>
        <a:ext cx="7265744" cy="729257"/>
      </dsp:txXfrm>
    </dsp:sp>
    <dsp:sp modelId="{A1195717-ED02-43DF-A70A-69A83CC95654}">
      <dsp:nvSpPr>
        <dsp:cNvPr id="0" name=""/>
        <dsp:cNvSpPr/>
      </dsp:nvSpPr>
      <dsp:spPr>
        <a:xfrm rot="10800000">
          <a:off x="0" y="2222700"/>
          <a:ext cx="7265744" cy="1121598"/>
        </a:xfrm>
        <a:prstGeom prst="upArrowCallout">
          <a:avLst/>
        </a:prstGeom>
        <a:solidFill>
          <a:schemeClr val="accent3">
            <a:shade val="80000"/>
            <a:hueOff val="34651"/>
            <a:satOff val="-10191"/>
            <a:lumOff val="1133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fr-FR" sz="1700" kern="1200">
              <a:latin typeface="Bell MT" panose="02020503060305020303" pitchFamily="18" charset="0"/>
              <a:cs typeface="Arial" panose="020B0604020202020204" pitchFamily="34" charset="0"/>
            </a:rPr>
            <a:t>Ce commerce de 300 m2 implanté à Athus en Belgique et n’emploi qu’une seule vendeuse</a:t>
          </a:r>
          <a:endParaRPr lang="fr-FR" sz="1700" kern="1200" dirty="0"/>
        </a:p>
      </dsp:txBody>
      <dsp:txXfrm rot="10800000">
        <a:off x="0" y="2222700"/>
        <a:ext cx="7265744" cy="728781"/>
      </dsp:txXfrm>
    </dsp:sp>
    <dsp:sp modelId="{90EBAA1B-E383-4801-A1F1-8F873B723C94}">
      <dsp:nvSpPr>
        <dsp:cNvPr id="0" name=""/>
        <dsp:cNvSpPr/>
      </dsp:nvSpPr>
      <dsp:spPr>
        <a:xfrm rot="10800000">
          <a:off x="0" y="1112041"/>
          <a:ext cx="7265744" cy="1121598"/>
        </a:xfrm>
        <a:prstGeom prst="upArrowCallout">
          <a:avLst/>
        </a:prstGeom>
        <a:solidFill>
          <a:schemeClr val="accent3">
            <a:shade val="80000"/>
            <a:hueOff val="69301"/>
            <a:satOff val="-20381"/>
            <a:lumOff val="2266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fr-FR" sz="1700" kern="1200" dirty="0">
              <a:latin typeface="Bell MT" panose="02020503060305020303" pitchFamily="18" charset="0"/>
              <a:cs typeface="Arial" panose="020B0604020202020204" pitchFamily="34" charset="0"/>
            </a:rPr>
            <a:t>Sa force est de décrypter les grands courants de la mode et de les rendre accessibles grâce à sa gamme de prix très raisonnable.</a:t>
          </a:r>
        </a:p>
      </dsp:txBody>
      <dsp:txXfrm rot="10800000">
        <a:off x="0" y="1112041"/>
        <a:ext cx="7265744" cy="728781"/>
      </dsp:txXfrm>
    </dsp:sp>
    <dsp:sp modelId="{CC21050B-9B75-473F-998B-AB3CC995CCD9}">
      <dsp:nvSpPr>
        <dsp:cNvPr id="0" name=""/>
        <dsp:cNvSpPr/>
      </dsp:nvSpPr>
      <dsp:spPr>
        <a:xfrm rot="10800000">
          <a:off x="0" y="1381"/>
          <a:ext cx="7265744" cy="1121598"/>
        </a:xfrm>
        <a:prstGeom prst="upArrowCallout">
          <a:avLst/>
        </a:prstGeom>
        <a:solidFill>
          <a:schemeClr val="accent3">
            <a:shade val="80000"/>
            <a:hueOff val="103952"/>
            <a:satOff val="-30572"/>
            <a:lumOff val="3399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fr-FR" sz="1700" kern="1200">
              <a:latin typeface="Bell MT" panose="02020503060305020303" pitchFamily="18" charset="0"/>
              <a:cs typeface="Arial" panose="020B0604020202020204" pitchFamily="34" charset="0"/>
            </a:rPr>
            <a:t>L K Boutique est une boutique de Prêt-à-porter</a:t>
          </a:r>
          <a:endParaRPr lang="fr-FR" sz="1700" kern="1200" dirty="0"/>
        </a:p>
      </dsp:txBody>
      <dsp:txXfrm rot="10800000">
        <a:off x="0" y="1381"/>
        <a:ext cx="7265744" cy="728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B5F0E-1196-4F07-B42C-017AAF8AE0ED}">
      <dsp:nvSpPr>
        <dsp:cNvPr id="0" name=""/>
        <dsp:cNvSpPr/>
      </dsp:nvSpPr>
      <dsp:spPr>
        <a:xfrm>
          <a:off x="2865119" y="0"/>
          <a:ext cx="4297680" cy="2125430"/>
        </a:xfrm>
        <a:prstGeom prst="rightArrow">
          <a:avLst>
            <a:gd name="adj1" fmla="val 75000"/>
            <a:gd name="adj2" fmla="val 50000"/>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endParaRPr lang="fr-FR" sz="2800" kern="1200" dirty="0">
            <a:latin typeface="Bell MT" panose="02020503060305020303" pitchFamily="18" charset="0"/>
          </a:endParaRPr>
        </a:p>
        <a:p>
          <a:pPr marL="285750" lvl="1" indent="-285750" algn="l" defTabSz="1244600">
            <a:lnSpc>
              <a:spcPct val="90000"/>
            </a:lnSpc>
            <a:spcBef>
              <a:spcPct val="0"/>
            </a:spcBef>
            <a:spcAft>
              <a:spcPct val="15000"/>
            </a:spcAft>
            <a:buChar char="•"/>
          </a:pPr>
          <a:r>
            <a:rPr lang="fr-FR" sz="2800" kern="1200" dirty="0">
              <a:latin typeface="Bell MT" panose="02020503060305020303" pitchFamily="18" charset="0"/>
            </a:rPr>
            <a:t>Des micro-collections</a:t>
          </a:r>
        </a:p>
      </dsp:txBody>
      <dsp:txXfrm>
        <a:off x="2865119" y="265679"/>
        <a:ext cx="3500644" cy="1594072"/>
      </dsp:txXfrm>
    </dsp:sp>
    <dsp:sp modelId="{FC9E86F7-DCF7-4D23-95C2-C57D06F563F5}">
      <dsp:nvSpPr>
        <dsp:cNvPr id="0" name=""/>
        <dsp:cNvSpPr/>
      </dsp:nvSpPr>
      <dsp:spPr>
        <a:xfrm>
          <a:off x="0" y="83160"/>
          <a:ext cx="2865120" cy="212543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fr-FR" sz="3600" kern="1200" dirty="0">
              <a:latin typeface="Bell MT" panose="02020503060305020303" pitchFamily="18" charset="0"/>
            </a:rPr>
            <a:t>Point fort</a:t>
          </a:r>
        </a:p>
      </dsp:txBody>
      <dsp:txXfrm>
        <a:off x="103755" y="186915"/>
        <a:ext cx="2657610" cy="1917920"/>
      </dsp:txXfrm>
    </dsp:sp>
    <dsp:sp modelId="{EF9E79E6-422A-4A9E-BB33-4C4D6194A837}">
      <dsp:nvSpPr>
        <dsp:cNvPr id="0" name=""/>
        <dsp:cNvSpPr/>
      </dsp:nvSpPr>
      <dsp:spPr>
        <a:xfrm>
          <a:off x="2865119" y="2338519"/>
          <a:ext cx="4297680" cy="2125430"/>
        </a:xfrm>
        <a:prstGeom prst="rightArrow">
          <a:avLst>
            <a:gd name="adj1" fmla="val 75000"/>
            <a:gd name="adj2" fmla="val 50000"/>
          </a:avLst>
        </a:prstGeom>
        <a:solidFill>
          <a:schemeClr val="accent2">
            <a:tint val="40000"/>
            <a:alpha val="90000"/>
            <a:hueOff val="-1452578"/>
            <a:satOff val="-133"/>
            <a:lumOff val="39"/>
            <a:alphaOff val="0"/>
          </a:schemeClr>
        </a:solidFill>
        <a:ln w="15875" cap="rnd" cmpd="sng" algn="ctr">
          <a:solidFill>
            <a:schemeClr val="accent2">
              <a:tint val="40000"/>
              <a:alpha val="90000"/>
              <a:hueOff val="-1452578"/>
              <a:satOff val="-133"/>
              <a:lumOff val="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285750" lvl="1" indent="-285750" algn="l" defTabSz="1422400">
            <a:lnSpc>
              <a:spcPct val="90000"/>
            </a:lnSpc>
            <a:spcBef>
              <a:spcPct val="0"/>
            </a:spcBef>
            <a:spcAft>
              <a:spcPct val="15000"/>
            </a:spcAft>
            <a:buChar char="•"/>
          </a:pPr>
          <a:endParaRPr lang="fr-FR" sz="3200" kern="1200" dirty="0">
            <a:latin typeface="Bell MT" panose="02020503060305020303" pitchFamily="18" charset="0"/>
          </a:endParaRPr>
        </a:p>
        <a:p>
          <a:pPr marL="285750" lvl="1" indent="-285750" algn="l" defTabSz="1422400">
            <a:lnSpc>
              <a:spcPct val="90000"/>
            </a:lnSpc>
            <a:spcBef>
              <a:spcPct val="0"/>
            </a:spcBef>
            <a:spcAft>
              <a:spcPct val="15000"/>
            </a:spcAft>
            <a:buChar char="•"/>
          </a:pPr>
          <a:r>
            <a:rPr lang="fr-FR" sz="3200" kern="1200" dirty="0">
              <a:latin typeface="Bell MT" panose="02020503060305020303" pitchFamily="18" charset="0"/>
            </a:rPr>
            <a:t>Entretiens et coûts </a:t>
          </a:r>
          <a:r>
            <a:rPr lang="fr-FR" sz="3200" kern="1200" dirty="0" err="1">
              <a:latin typeface="Bell MT" panose="02020503060305020303" pitchFamily="18" charset="0"/>
            </a:rPr>
            <a:t>élévés</a:t>
          </a:r>
          <a:endParaRPr lang="fr-FR" sz="3200" kern="1200" dirty="0">
            <a:latin typeface="Bell MT" panose="02020503060305020303" pitchFamily="18" charset="0"/>
          </a:endParaRPr>
        </a:p>
      </dsp:txBody>
      <dsp:txXfrm>
        <a:off x="2865119" y="2604198"/>
        <a:ext cx="3500644" cy="1594072"/>
      </dsp:txXfrm>
    </dsp:sp>
    <dsp:sp modelId="{6892BFB6-124D-4473-871C-21E8902F8FE3}">
      <dsp:nvSpPr>
        <dsp:cNvPr id="0" name=""/>
        <dsp:cNvSpPr/>
      </dsp:nvSpPr>
      <dsp:spPr>
        <a:xfrm>
          <a:off x="0" y="2338519"/>
          <a:ext cx="2865120" cy="2125430"/>
        </a:xfrm>
        <a:prstGeom prst="roundRect">
          <a:avLst/>
        </a:prstGeom>
        <a:solidFill>
          <a:schemeClr val="accent2">
            <a:hueOff val="-838123"/>
            <a:satOff val="-9658"/>
            <a:lumOff val="215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fr-FR" sz="3600" kern="1200" dirty="0">
              <a:latin typeface="Bell MT" panose="02020503060305020303" pitchFamily="18" charset="0"/>
            </a:rPr>
            <a:t>Point faible</a:t>
          </a:r>
        </a:p>
      </dsp:txBody>
      <dsp:txXfrm>
        <a:off x="103755" y="2442274"/>
        <a:ext cx="2657610" cy="1917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55CD3-C1A5-423E-BB0D-A04BA09564DD}">
      <dsp:nvSpPr>
        <dsp:cNvPr id="0" name=""/>
        <dsp:cNvSpPr/>
      </dsp:nvSpPr>
      <dsp:spPr>
        <a:xfrm>
          <a:off x="4011835" y="332103"/>
          <a:ext cx="1763715" cy="151576"/>
        </a:xfrm>
        <a:custGeom>
          <a:avLst/>
          <a:gdLst/>
          <a:ahLst/>
          <a:cxnLst/>
          <a:rect l="0" t="0" r="0" b="0"/>
          <a:pathLst>
            <a:path>
              <a:moveTo>
                <a:pt x="0" y="0"/>
              </a:moveTo>
              <a:lnTo>
                <a:pt x="0" y="103294"/>
              </a:lnTo>
              <a:lnTo>
                <a:pt x="1763715" y="103294"/>
              </a:lnTo>
              <a:lnTo>
                <a:pt x="1763715" y="15157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1530AC-ACAD-4160-B1D1-574507478404}">
      <dsp:nvSpPr>
        <dsp:cNvPr id="0" name=""/>
        <dsp:cNvSpPr/>
      </dsp:nvSpPr>
      <dsp:spPr>
        <a:xfrm>
          <a:off x="4011835" y="332103"/>
          <a:ext cx="901141" cy="151576"/>
        </a:xfrm>
        <a:custGeom>
          <a:avLst/>
          <a:gdLst/>
          <a:ahLst/>
          <a:cxnLst/>
          <a:rect l="0" t="0" r="0" b="0"/>
          <a:pathLst>
            <a:path>
              <a:moveTo>
                <a:pt x="0" y="0"/>
              </a:moveTo>
              <a:lnTo>
                <a:pt x="0" y="103294"/>
              </a:lnTo>
              <a:lnTo>
                <a:pt x="901141" y="103294"/>
              </a:lnTo>
              <a:lnTo>
                <a:pt x="901141" y="15157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FAC34-EF61-4027-8468-A0363B5817EB}">
      <dsp:nvSpPr>
        <dsp:cNvPr id="0" name=""/>
        <dsp:cNvSpPr/>
      </dsp:nvSpPr>
      <dsp:spPr>
        <a:xfrm>
          <a:off x="3985457" y="2262203"/>
          <a:ext cx="91440" cy="151576"/>
        </a:xfrm>
        <a:custGeom>
          <a:avLst/>
          <a:gdLst/>
          <a:ahLst/>
          <a:cxnLst/>
          <a:rect l="0" t="0" r="0" b="0"/>
          <a:pathLst>
            <a:path>
              <a:moveTo>
                <a:pt x="45720" y="0"/>
              </a:moveTo>
              <a:lnTo>
                <a:pt x="45720" y="151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3CCD46-3F30-4954-AF09-F68711109078}">
      <dsp:nvSpPr>
        <dsp:cNvPr id="0" name=""/>
        <dsp:cNvSpPr/>
      </dsp:nvSpPr>
      <dsp:spPr>
        <a:xfrm>
          <a:off x="3985457" y="1779678"/>
          <a:ext cx="91440" cy="151576"/>
        </a:xfrm>
        <a:custGeom>
          <a:avLst/>
          <a:gdLst/>
          <a:ahLst/>
          <a:cxnLst/>
          <a:rect l="0" t="0" r="0" b="0"/>
          <a:pathLst>
            <a:path>
              <a:moveTo>
                <a:pt x="45720" y="0"/>
              </a:moveTo>
              <a:lnTo>
                <a:pt x="45720" y="151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74FD9-1279-4C3B-AB22-5FF9FEE53222}">
      <dsp:nvSpPr>
        <dsp:cNvPr id="0" name=""/>
        <dsp:cNvSpPr/>
      </dsp:nvSpPr>
      <dsp:spPr>
        <a:xfrm>
          <a:off x="3985457" y="1297153"/>
          <a:ext cx="91440" cy="151576"/>
        </a:xfrm>
        <a:custGeom>
          <a:avLst/>
          <a:gdLst/>
          <a:ahLst/>
          <a:cxnLst/>
          <a:rect l="0" t="0" r="0" b="0"/>
          <a:pathLst>
            <a:path>
              <a:moveTo>
                <a:pt x="45720" y="0"/>
              </a:moveTo>
              <a:lnTo>
                <a:pt x="45720" y="151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2404B8-C1FB-41B6-87A8-23843B8D173B}">
      <dsp:nvSpPr>
        <dsp:cNvPr id="0" name=""/>
        <dsp:cNvSpPr/>
      </dsp:nvSpPr>
      <dsp:spPr>
        <a:xfrm>
          <a:off x="3985457" y="814628"/>
          <a:ext cx="91440" cy="151576"/>
        </a:xfrm>
        <a:custGeom>
          <a:avLst/>
          <a:gdLst/>
          <a:ahLst/>
          <a:cxnLst/>
          <a:rect l="0" t="0" r="0" b="0"/>
          <a:pathLst>
            <a:path>
              <a:moveTo>
                <a:pt x="45720" y="0"/>
              </a:moveTo>
              <a:lnTo>
                <a:pt x="45720" y="151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FE83BB-2360-4DB2-AC33-4C031463C90E}">
      <dsp:nvSpPr>
        <dsp:cNvPr id="0" name=""/>
        <dsp:cNvSpPr/>
      </dsp:nvSpPr>
      <dsp:spPr>
        <a:xfrm>
          <a:off x="3966115" y="332103"/>
          <a:ext cx="91440" cy="151576"/>
        </a:xfrm>
        <a:custGeom>
          <a:avLst/>
          <a:gdLst/>
          <a:ahLst/>
          <a:cxnLst/>
          <a:rect l="0" t="0" r="0" b="0"/>
          <a:pathLst>
            <a:path>
              <a:moveTo>
                <a:pt x="45720" y="0"/>
              </a:moveTo>
              <a:lnTo>
                <a:pt x="45720" y="103294"/>
              </a:lnTo>
              <a:lnTo>
                <a:pt x="65062" y="103294"/>
              </a:lnTo>
              <a:lnTo>
                <a:pt x="65062" y="15157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50CCC6-728C-4C2F-BC38-14247362BC9B}">
      <dsp:nvSpPr>
        <dsp:cNvPr id="0" name=""/>
        <dsp:cNvSpPr/>
      </dsp:nvSpPr>
      <dsp:spPr>
        <a:xfrm>
          <a:off x="3046018" y="3648099"/>
          <a:ext cx="91440" cy="103601"/>
        </a:xfrm>
        <a:custGeom>
          <a:avLst/>
          <a:gdLst/>
          <a:ahLst/>
          <a:cxnLst/>
          <a:rect l="0" t="0" r="0" b="0"/>
          <a:pathLst>
            <a:path>
              <a:moveTo>
                <a:pt x="45720" y="0"/>
              </a:moveTo>
              <a:lnTo>
                <a:pt x="45720" y="10360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AB8BA9-E37A-4E3D-B285-BE1D3DB42CB9}">
      <dsp:nvSpPr>
        <dsp:cNvPr id="0" name=""/>
        <dsp:cNvSpPr/>
      </dsp:nvSpPr>
      <dsp:spPr>
        <a:xfrm>
          <a:off x="3024035" y="3165574"/>
          <a:ext cx="91440" cy="151576"/>
        </a:xfrm>
        <a:custGeom>
          <a:avLst/>
          <a:gdLst/>
          <a:ahLst/>
          <a:cxnLst/>
          <a:rect l="0" t="0" r="0" b="0"/>
          <a:pathLst>
            <a:path>
              <a:moveTo>
                <a:pt x="45720" y="0"/>
              </a:moveTo>
              <a:lnTo>
                <a:pt x="45720" y="103294"/>
              </a:lnTo>
              <a:lnTo>
                <a:pt x="67703" y="103294"/>
              </a:lnTo>
              <a:lnTo>
                <a:pt x="67703" y="151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0CBFF6-CBD2-41D7-AC8E-F8CEDAAD1353}">
      <dsp:nvSpPr>
        <dsp:cNvPr id="0" name=""/>
        <dsp:cNvSpPr/>
      </dsp:nvSpPr>
      <dsp:spPr>
        <a:xfrm>
          <a:off x="3024035" y="2696754"/>
          <a:ext cx="91440" cy="137871"/>
        </a:xfrm>
        <a:custGeom>
          <a:avLst/>
          <a:gdLst/>
          <a:ahLst/>
          <a:cxnLst/>
          <a:rect l="0" t="0" r="0" b="0"/>
          <a:pathLst>
            <a:path>
              <a:moveTo>
                <a:pt x="47142" y="0"/>
              </a:moveTo>
              <a:lnTo>
                <a:pt x="47142" y="89590"/>
              </a:lnTo>
              <a:lnTo>
                <a:pt x="45720" y="89590"/>
              </a:lnTo>
              <a:lnTo>
                <a:pt x="45720" y="13787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60482D-3515-4DED-A912-392980EC9EFD}">
      <dsp:nvSpPr>
        <dsp:cNvPr id="0" name=""/>
        <dsp:cNvSpPr/>
      </dsp:nvSpPr>
      <dsp:spPr>
        <a:xfrm>
          <a:off x="3025457" y="2262203"/>
          <a:ext cx="91440" cy="103601"/>
        </a:xfrm>
        <a:custGeom>
          <a:avLst/>
          <a:gdLst/>
          <a:ahLst/>
          <a:cxnLst/>
          <a:rect l="0" t="0" r="0" b="0"/>
          <a:pathLst>
            <a:path>
              <a:moveTo>
                <a:pt x="59427" y="0"/>
              </a:moveTo>
              <a:lnTo>
                <a:pt x="59427" y="55320"/>
              </a:lnTo>
              <a:lnTo>
                <a:pt x="45720" y="55320"/>
              </a:lnTo>
              <a:lnTo>
                <a:pt x="45720" y="10360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FBE33E-F4DB-45FB-B39C-30CBCA49744A}">
      <dsp:nvSpPr>
        <dsp:cNvPr id="0" name=""/>
        <dsp:cNvSpPr/>
      </dsp:nvSpPr>
      <dsp:spPr>
        <a:xfrm>
          <a:off x="3039164" y="1779678"/>
          <a:ext cx="91440" cy="151576"/>
        </a:xfrm>
        <a:custGeom>
          <a:avLst/>
          <a:gdLst/>
          <a:ahLst/>
          <a:cxnLst/>
          <a:rect l="0" t="0" r="0" b="0"/>
          <a:pathLst>
            <a:path>
              <a:moveTo>
                <a:pt x="45720" y="0"/>
              </a:moveTo>
              <a:lnTo>
                <a:pt x="45720" y="151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FD6C39-F487-42F7-9EB1-3E0F412EB4D3}">
      <dsp:nvSpPr>
        <dsp:cNvPr id="0" name=""/>
        <dsp:cNvSpPr/>
      </dsp:nvSpPr>
      <dsp:spPr>
        <a:xfrm>
          <a:off x="3039164" y="1297153"/>
          <a:ext cx="91440" cy="151576"/>
        </a:xfrm>
        <a:custGeom>
          <a:avLst/>
          <a:gdLst/>
          <a:ahLst/>
          <a:cxnLst/>
          <a:rect l="0" t="0" r="0" b="0"/>
          <a:pathLst>
            <a:path>
              <a:moveTo>
                <a:pt x="45720" y="0"/>
              </a:moveTo>
              <a:lnTo>
                <a:pt x="45720" y="151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5D611B-4371-4414-B7BC-51EEC70CECAA}">
      <dsp:nvSpPr>
        <dsp:cNvPr id="0" name=""/>
        <dsp:cNvSpPr/>
      </dsp:nvSpPr>
      <dsp:spPr>
        <a:xfrm>
          <a:off x="3039164" y="814628"/>
          <a:ext cx="91440" cy="151576"/>
        </a:xfrm>
        <a:custGeom>
          <a:avLst/>
          <a:gdLst/>
          <a:ahLst/>
          <a:cxnLst/>
          <a:rect l="0" t="0" r="0" b="0"/>
          <a:pathLst>
            <a:path>
              <a:moveTo>
                <a:pt x="45720" y="0"/>
              </a:moveTo>
              <a:lnTo>
                <a:pt x="45720" y="151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E5799-291C-4331-874B-D0A948FD5756}">
      <dsp:nvSpPr>
        <dsp:cNvPr id="0" name=""/>
        <dsp:cNvSpPr/>
      </dsp:nvSpPr>
      <dsp:spPr>
        <a:xfrm>
          <a:off x="3084884" y="332103"/>
          <a:ext cx="926950" cy="151576"/>
        </a:xfrm>
        <a:custGeom>
          <a:avLst/>
          <a:gdLst/>
          <a:ahLst/>
          <a:cxnLst/>
          <a:rect l="0" t="0" r="0" b="0"/>
          <a:pathLst>
            <a:path>
              <a:moveTo>
                <a:pt x="926950" y="0"/>
              </a:moveTo>
              <a:lnTo>
                <a:pt x="926950" y="103294"/>
              </a:lnTo>
              <a:lnTo>
                <a:pt x="0" y="103294"/>
              </a:lnTo>
              <a:lnTo>
                <a:pt x="0" y="15157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14A80E-CAB8-42E4-B8FD-8B71A741668D}">
      <dsp:nvSpPr>
        <dsp:cNvPr id="0" name=""/>
        <dsp:cNvSpPr/>
      </dsp:nvSpPr>
      <dsp:spPr>
        <a:xfrm>
          <a:off x="2225399" y="332103"/>
          <a:ext cx="1786435" cy="151576"/>
        </a:xfrm>
        <a:custGeom>
          <a:avLst/>
          <a:gdLst/>
          <a:ahLst/>
          <a:cxnLst/>
          <a:rect l="0" t="0" r="0" b="0"/>
          <a:pathLst>
            <a:path>
              <a:moveTo>
                <a:pt x="1786435" y="0"/>
              </a:moveTo>
              <a:lnTo>
                <a:pt x="1786435" y="103294"/>
              </a:lnTo>
              <a:lnTo>
                <a:pt x="0" y="103294"/>
              </a:lnTo>
              <a:lnTo>
                <a:pt x="0" y="15157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D3DC10-4FB1-47C5-B315-9381D32865B1}">
      <dsp:nvSpPr>
        <dsp:cNvPr id="0" name=""/>
        <dsp:cNvSpPr/>
      </dsp:nvSpPr>
      <dsp:spPr>
        <a:xfrm>
          <a:off x="3050690" y="1155"/>
          <a:ext cx="1922290"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086B14-26B8-40CA-8A77-BBA3C3351DB7}">
      <dsp:nvSpPr>
        <dsp:cNvPr id="0" name=""/>
        <dsp:cNvSpPr/>
      </dsp:nvSpPr>
      <dsp:spPr>
        <a:xfrm>
          <a:off x="3108599" y="56168"/>
          <a:ext cx="1922290"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Page d'accueil</a:t>
          </a:r>
        </a:p>
      </dsp:txBody>
      <dsp:txXfrm>
        <a:off x="3118292" y="65861"/>
        <a:ext cx="1902904" cy="311562"/>
      </dsp:txXfrm>
    </dsp:sp>
    <dsp:sp modelId="{A344DBDF-33DC-4F89-B143-25634E14B781}">
      <dsp:nvSpPr>
        <dsp:cNvPr id="0" name=""/>
        <dsp:cNvSpPr/>
      </dsp:nvSpPr>
      <dsp:spPr>
        <a:xfrm>
          <a:off x="1884355" y="483680"/>
          <a:ext cx="682087"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D8CC3-195B-45A2-9B7F-BAC7ACECCE8A}">
      <dsp:nvSpPr>
        <dsp:cNvPr id="0" name=""/>
        <dsp:cNvSpPr/>
      </dsp:nvSpPr>
      <dsp:spPr>
        <a:xfrm>
          <a:off x="1942264" y="538693"/>
          <a:ext cx="682087"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Accueil</a:t>
          </a:r>
        </a:p>
      </dsp:txBody>
      <dsp:txXfrm>
        <a:off x="1951957" y="548386"/>
        <a:ext cx="662701" cy="311562"/>
      </dsp:txXfrm>
    </dsp:sp>
    <dsp:sp modelId="{C3D941AB-A911-4D0D-974C-C3E53045AAEE}">
      <dsp:nvSpPr>
        <dsp:cNvPr id="0" name=""/>
        <dsp:cNvSpPr/>
      </dsp:nvSpPr>
      <dsp:spPr>
        <a:xfrm>
          <a:off x="2682261" y="483680"/>
          <a:ext cx="805247"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FCD868-2A71-45C5-962B-95EB7DDE780B}">
      <dsp:nvSpPr>
        <dsp:cNvPr id="0" name=""/>
        <dsp:cNvSpPr/>
      </dsp:nvSpPr>
      <dsp:spPr>
        <a:xfrm>
          <a:off x="2740169" y="538693"/>
          <a:ext cx="805247"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Pret-à-porter</a:t>
          </a:r>
        </a:p>
      </dsp:txBody>
      <dsp:txXfrm>
        <a:off x="2749862" y="548386"/>
        <a:ext cx="785861" cy="311562"/>
      </dsp:txXfrm>
    </dsp:sp>
    <dsp:sp modelId="{5D6625C0-6124-4336-ABE1-4FE8160F088C}">
      <dsp:nvSpPr>
        <dsp:cNvPr id="0" name=""/>
        <dsp:cNvSpPr/>
      </dsp:nvSpPr>
      <dsp:spPr>
        <a:xfrm>
          <a:off x="2699561" y="966205"/>
          <a:ext cx="770646"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2DEC29-CFC3-4948-B394-B4B2BEF8597F}">
      <dsp:nvSpPr>
        <dsp:cNvPr id="0" name=""/>
        <dsp:cNvSpPr/>
      </dsp:nvSpPr>
      <dsp:spPr>
        <a:xfrm>
          <a:off x="2757470" y="1021218"/>
          <a:ext cx="770646"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Robes</a:t>
          </a:r>
        </a:p>
      </dsp:txBody>
      <dsp:txXfrm>
        <a:off x="2767163" y="1030911"/>
        <a:ext cx="751260" cy="311562"/>
      </dsp:txXfrm>
    </dsp:sp>
    <dsp:sp modelId="{D260AFE8-68A9-459C-B778-7D92D9E8FF1A}">
      <dsp:nvSpPr>
        <dsp:cNvPr id="0" name=""/>
        <dsp:cNvSpPr/>
      </dsp:nvSpPr>
      <dsp:spPr>
        <a:xfrm>
          <a:off x="2700361" y="1448730"/>
          <a:ext cx="769046"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A0573-4114-409E-8251-599237C6BB5A}">
      <dsp:nvSpPr>
        <dsp:cNvPr id="0" name=""/>
        <dsp:cNvSpPr/>
      </dsp:nvSpPr>
      <dsp:spPr>
        <a:xfrm>
          <a:off x="2758270" y="1503743"/>
          <a:ext cx="769046"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Chemisiers</a:t>
          </a:r>
        </a:p>
      </dsp:txBody>
      <dsp:txXfrm>
        <a:off x="2767963" y="1513436"/>
        <a:ext cx="749660" cy="311562"/>
      </dsp:txXfrm>
    </dsp:sp>
    <dsp:sp modelId="{614AF2AD-C40E-4210-891B-A2B2C733DAAC}">
      <dsp:nvSpPr>
        <dsp:cNvPr id="0" name=""/>
        <dsp:cNvSpPr/>
      </dsp:nvSpPr>
      <dsp:spPr>
        <a:xfrm>
          <a:off x="2690751" y="1931254"/>
          <a:ext cx="788267"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F60163-8E9C-4B57-9DD0-F3995662CF82}">
      <dsp:nvSpPr>
        <dsp:cNvPr id="0" name=""/>
        <dsp:cNvSpPr/>
      </dsp:nvSpPr>
      <dsp:spPr>
        <a:xfrm>
          <a:off x="2748659" y="1986268"/>
          <a:ext cx="788267"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Jupes &amp; Short</a:t>
          </a:r>
        </a:p>
      </dsp:txBody>
      <dsp:txXfrm>
        <a:off x="2758352" y="1995961"/>
        <a:ext cx="768881" cy="311562"/>
      </dsp:txXfrm>
    </dsp:sp>
    <dsp:sp modelId="{2506E1D1-CEAA-4E07-A25B-4BA1623B919F}">
      <dsp:nvSpPr>
        <dsp:cNvPr id="0" name=""/>
        <dsp:cNvSpPr/>
      </dsp:nvSpPr>
      <dsp:spPr>
        <a:xfrm>
          <a:off x="2657817" y="2365805"/>
          <a:ext cx="826720"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B5F1FA-DC43-496E-8C4A-DF57A34EAEA1}">
      <dsp:nvSpPr>
        <dsp:cNvPr id="0" name=""/>
        <dsp:cNvSpPr/>
      </dsp:nvSpPr>
      <dsp:spPr>
        <a:xfrm>
          <a:off x="2715726" y="2420818"/>
          <a:ext cx="826720"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Pantalons</a:t>
          </a:r>
        </a:p>
      </dsp:txBody>
      <dsp:txXfrm>
        <a:off x="2725419" y="2430511"/>
        <a:ext cx="807334" cy="311562"/>
      </dsp:txXfrm>
    </dsp:sp>
    <dsp:sp modelId="{6DBCA084-7B08-4CE7-9540-036CC3DEF397}">
      <dsp:nvSpPr>
        <dsp:cNvPr id="0" name=""/>
        <dsp:cNvSpPr/>
      </dsp:nvSpPr>
      <dsp:spPr>
        <a:xfrm>
          <a:off x="2623552" y="2834625"/>
          <a:ext cx="892404"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B495B1-4358-4CDB-94BD-561B650BC5C4}">
      <dsp:nvSpPr>
        <dsp:cNvPr id="0" name=""/>
        <dsp:cNvSpPr/>
      </dsp:nvSpPr>
      <dsp:spPr>
        <a:xfrm>
          <a:off x="2681461" y="2889639"/>
          <a:ext cx="892404"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Vestes</a:t>
          </a:r>
        </a:p>
      </dsp:txBody>
      <dsp:txXfrm>
        <a:off x="2691154" y="2899332"/>
        <a:ext cx="873018" cy="311562"/>
      </dsp:txXfrm>
    </dsp:sp>
    <dsp:sp modelId="{5B3AC4E2-FD29-4762-A90B-D138C72A5C60}">
      <dsp:nvSpPr>
        <dsp:cNvPr id="0" name=""/>
        <dsp:cNvSpPr/>
      </dsp:nvSpPr>
      <dsp:spPr>
        <a:xfrm>
          <a:off x="2683986" y="3317150"/>
          <a:ext cx="815504"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008EFA-24E9-4B69-9B33-4E672A2695E3}">
      <dsp:nvSpPr>
        <dsp:cNvPr id="0" name=""/>
        <dsp:cNvSpPr/>
      </dsp:nvSpPr>
      <dsp:spPr>
        <a:xfrm>
          <a:off x="2741894" y="3372164"/>
          <a:ext cx="815504"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Manteaux</a:t>
          </a:r>
        </a:p>
      </dsp:txBody>
      <dsp:txXfrm>
        <a:off x="2751587" y="3381857"/>
        <a:ext cx="796118" cy="311562"/>
      </dsp:txXfrm>
    </dsp:sp>
    <dsp:sp modelId="{3E58A808-52C1-4B7D-8B1B-F892C2672973}">
      <dsp:nvSpPr>
        <dsp:cNvPr id="0" name=""/>
        <dsp:cNvSpPr/>
      </dsp:nvSpPr>
      <dsp:spPr>
        <a:xfrm>
          <a:off x="2674373" y="3751701"/>
          <a:ext cx="834730"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88A579-0429-4603-93D1-E89946B5F3AC}">
      <dsp:nvSpPr>
        <dsp:cNvPr id="0" name=""/>
        <dsp:cNvSpPr/>
      </dsp:nvSpPr>
      <dsp:spPr>
        <a:xfrm>
          <a:off x="2732281" y="3806714"/>
          <a:ext cx="834730"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T-shirt &amp;Top</a:t>
          </a:r>
        </a:p>
      </dsp:txBody>
      <dsp:txXfrm>
        <a:off x="2741974" y="3816407"/>
        <a:ext cx="815344" cy="311562"/>
      </dsp:txXfrm>
    </dsp:sp>
    <dsp:sp modelId="{68411EDD-507B-4500-AE75-AE0CAF4051B3}">
      <dsp:nvSpPr>
        <dsp:cNvPr id="0" name=""/>
        <dsp:cNvSpPr/>
      </dsp:nvSpPr>
      <dsp:spPr>
        <a:xfrm>
          <a:off x="3648186" y="483680"/>
          <a:ext cx="765982"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9B3444-4CED-4382-BC6D-A5FB14254F69}">
      <dsp:nvSpPr>
        <dsp:cNvPr id="0" name=""/>
        <dsp:cNvSpPr/>
      </dsp:nvSpPr>
      <dsp:spPr>
        <a:xfrm>
          <a:off x="3706095" y="538693"/>
          <a:ext cx="765982"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Accessoires</a:t>
          </a:r>
        </a:p>
      </dsp:txBody>
      <dsp:txXfrm>
        <a:off x="3715788" y="548386"/>
        <a:ext cx="746596" cy="311562"/>
      </dsp:txXfrm>
    </dsp:sp>
    <dsp:sp modelId="{613DD104-5949-41E6-9E6A-57A03C9BDC53}">
      <dsp:nvSpPr>
        <dsp:cNvPr id="0" name=""/>
        <dsp:cNvSpPr/>
      </dsp:nvSpPr>
      <dsp:spPr>
        <a:xfrm>
          <a:off x="3613262" y="966205"/>
          <a:ext cx="835830"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E50D5E-BC85-43FD-AEED-34C60414DE60}">
      <dsp:nvSpPr>
        <dsp:cNvPr id="0" name=""/>
        <dsp:cNvSpPr/>
      </dsp:nvSpPr>
      <dsp:spPr>
        <a:xfrm>
          <a:off x="3671171" y="1021218"/>
          <a:ext cx="835830"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Sacs</a:t>
          </a:r>
        </a:p>
      </dsp:txBody>
      <dsp:txXfrm>
        <a:off x="3680864" y="1030911"/>
        <a:ext cx="816444" cy="311562"/>
      </dsp:txXfrm>
    </dsp:sp>
    <dsp:sp modelId="{17B2F821-02CD-4B62-AA5D-AD97AF87C75F}">
      <dsp:nvSpPr>
        <dsp:cNvPr id="0" name=""/>
        <dsp:cNvSpPr/>
      </dsp:nvSpPr>
      <dsp:spPr>
        <a:xfrm>
          <a:off x="3623675" y="1448730"/>
          <a:ext cx="815004"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0A076F-744A-49DF-BC41-68E0395C814B}">
      <dsp:nvSpPr>
        <dsp:cNvPr id="0" name=""/>
        <dsp:cNvSpPr/>
      </dsp:nvSpPr>
      <dsp:spPr>
        <a:xfrm>
          <a:off x="3681584" y="1503743"/>
          <a:ext cx="815004"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Bijoux</a:t>
          </a:r>
        </a:p>
      </dsp:txBody>
      <dsp:txXfrm>
        <a:off x="3691277" y="1513436"/>
        <a:ext cx="795618" cy="311562"/>
      </dsp:txXfrm>
    </dsp:sp>
    <dsp:sp modelId="{A982E76D-474F-4B9A-87E6-EFF354E8ED7A}">
      <dsp:nvSpPr>
        <dsp:cNvPr id="0" name=""/>
        <dsp:cNvSpPr/>
      </dsp:nvSpPr>
      <dsp:spPr>
        <a:xfrm>
          <a:off x="3623675" y="1931254"/>
          <a:ext cx="815004"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5D9027-F9B9-4AC9-A92D-3167CC87B352}">
      <dsp:nvSpPr>
        <dsp:cNvPr id="0" name=""/>
        <dsp:cNvSpPr/>
      </dsp:nvSpPr>
      <dsp:spPr>
        <a:xfrm>
          <a:off x="3681584" y="1986268"/>
          <a:ext cx="815004"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Chaussures</a:t>
          </a:r>
        </a:p>
      </dsp:txBody>
      <dsp:txXfrm>
        <a:off x="3691277" y="1995961"/>
        <a:ext cx="795618" cy="311562"/>
      </dsp:txXfrm>
    </dsp:sp>
    <dsp:sp modelId="{99725717-2349-41B8-906A-536ACB0C81EA}">
      <dsp:nvSpPr>
        <dsp:cNvPr id="0" name=""/>
        <dsp:cNvSpPr/>
      </dsp:nvSpPr>
      <dsp:spPr>
        <a:xfrm>
          <a:off x="3614062" y="2413779"/>
          <a:ext cx="834230"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48B3FB-B03B-4623-AB58-CC439788BC8D}">
      <dsp:nvSpPr>
        <dsp:cNvPr id="0" name=""/>
        <dsp:cNvSpPr/>
      </dsp:nvSpPr>
      <dsp:spPr>
        <a:xfrm>
          <a:off x="3671971" y="2468793"/>
          <a:ext cx="834230"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Ceintures</a:t>
          </a:r>
        </a:p>
      </dsp:txBody>
      <dsp:txXfrm>
        <a:off x="3681664" y="2478486"/>
        <a:ext cx="814844" cy="311562"/>
      </dsp:txXfrm>
    </dsp:sp>
    <dsp:sp modelId="{F528A15C-554E-4993-BE8A-EB769B9E76E5}">
      <dsp:nvSpPr>
        <dsp:cNvPr id="0" name=""/>
        <dsp:cNvSpPr/>
      </dsp:nvSpPr>
      <dsp:spPr>
        <a:xfrm>
          <a:off x="4529986" y="483680"/>
          <a:ext cx="765982"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59B8A7-64A8-4A9E-BD7D-0A5E7E4002B6}">
      <dsp:nvSpPr>
        <dsp:cNvPr id="0" name=""/>
        <dsp:cNvSpPr/>
      </dsp:nvSpPr>
      <dsp:spPr>
        <a:xfrm>
          <a:off x="4587895" y="538693"/>
          <a:ext cx="765982"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Inspirations</a:t>
          </a:r>
        </a:p>
      </dsp:txBody>
      <dsp:txXfrm>
        <a:off x="4597588" y="548386"/>
        <a:ext cx="746596" cy="311562"/>
      </dsp:txXfrm>
    </dsp:sp>
    <dsp:sp modelId="{DCBB3366-FBBA-4B96-9D26-97307A2B9C49}">
      <dsp:nvSpPr>
        <dsp:cNvPr id="0" name=""/>
        <dsp:cNvSpPr/>
      </dsp:nvSpPr>
      <dsp:spPr>
        <a:xfrm>
          <a:off x="5411786" y="483680"/>
          <a:ext cx="727529" cy="33094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B0B75D-8321-4DFB-A88D-2180CCA17FCA}">
      <dsp:nvSpPr>
        <dsp:cNvPr id="0" name=""/>
        <dsp:cNvSpPr/>
      </dsp:nvSpPr>
      <dsp:spPr>
        <a:xfrm>
          <a:off x="5469694" y="538693"/>
          <a:ext cx="727529" cy="33094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r-FR" sz="800" kern="1200"/>
            <a:t>Contact</a:t>
          </a:r>
        </a:p>
      </dsp:txBody>
      <dsp:txXfrm>
        <a:off x="5479387" y="548386"/>
        <a:ext cx="708143" cy="3115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14C3E-A454-4882-96D0-C6A026D7619C}">
      <dsp:nvSpPr>
        <dsp:cNvPr id="0" name=""/>
        <dsp:cNvSpPr/>
      </dsp:nvSpPr>
      <dsp:spPr>
        <a:xfrm rot="16200000">
          <a:off x="-1136484" y="1136521"/>
          <a:ext cx="4734891" cy="2461847"/>
        </a:xfrm>
        <a:prstGeom prst="flowChartManualOperation">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fr-FR" sz="2200" b="1" kern="1200" dirty="0">
              <a:latin typeface="Bell MT" panose="02020503060305020303" pitchFamily="18" charset="0"/>
            </a:rPr>
            <a:t>Nom de domaine</a:t>
          </a:r>
        </a:p>
        <a:p>
          <a:pPr marL="0" lvl="0" indent="0" algn="ctr" defTabSz="977900">
            <a:lnSpc>
              <a:spcPct val="90000"/>
            </a:lnSpc>
            <a:spcBef>
              <a:spcPct val="0"/>
            </a:spcBef>
            <a:spcAft>
              <a:spcPct val="35000"/>
            </a:spcAft>
            <a:buNone/>
          </a:pPr>
          <a:r>
            <a:rPr lang="fr-FR" sz="2500" kern="1200" dirty="0">
              <a:latin typeface="Arial" panose="020B0604020202020204" pitchFamily="34" charset="0"/>
              <a:cs typeface="Arial" panose="020B0604020202020204" pitchFamily="34" charset="0"/>
            </a:rPr>
            <a:t>ovh</a:t>
          </a:r>
          <a:endParaRPr lang="fr-FR" sz="2200" b="1" kern="1200" dirty="0">
            <a:latin typeface="Arial" panose="020B0604020202020204" pitchFamily="34" charset="0"/>
            <a:cs typeface="Arial" panose="020B0604020202020204" pitchFamily="34" charset="0"/>
          </a:endParaRPr>
        </a:p>
      </dsp:txBody>
      <dsp:txXfrm rot="5400000">
        <a:off x="38" y="946977"/>
        <a:ext cx="2461847" cy="2840935"/>
      </dsp:txXfrm>
    </dsp:sp>
    <dsp:sp modelId="{D3FE191D-BC45-4909-8EA4-A55822F23903}">
      <dsp:nvSpPr>
        <dsp:cNvPr id="0" name=""/>
        <dsp:cNvSpPr/>
      </dsp:nvSpPr>
      <dsp:spPr>
        <a:xfrm rot="16200000">
          <a:off x="1452148" y="1194375"/>
          <a:ext cx="4734891" cy="2346140"/>
        </a:xfrm>
        <a:prstGeom prst="flowChartManualOperation">
          <a:avLst/>
        </a:prstGeom>
        <a:solidFill>
          <a:schemeClr val="accent2">
            <a:hueOff val="-419062"/>
            <a:satOff val="-4829"/>
            <a:lumOff val="107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fr-FR" sz="2000" b="1" kern="1200" dirty="0">
              <a:latin typeface="Bell MT" panose="02020503060305020303" pitchFamily="18" charset="0"/>
            </a:rPr>
            <a:t>Hébergement</a:t>
          </a:r>
        </a:p>
        <a:p>
          <a:pPr marL="0" lvl="0" indent="0" algn="ctr" defTabSz="889000">
            <a:lnSpc>
              <a:spcPct val="90000"/>
            </a:lnSpc>
            <a:spcBef>
              <a:spcPct val="0"/>
            </a:spcBef>
            <a:spcAft>
              <a:spcPct val="35000"/>
            </a:spcAft>
            <a:buNone/>
          </a:pPr>
          <a:endParaRPr lang="fr-FR" sz="2000" b="1" kern="1200" dirty="0">
            <a:latin typeface="Bell MT" panose="02020503060305020303" pitchFamily="18" charset="0"/>
          </a:endParaRPr>
        </a:p>
        <a:p>
          <a:pPr marL="0" lvl="0" indent="0" algn="ctr" defTabSz="889000">
            <a:lnSpc>
              <a:spcPct val="90000"/>
            </a:lnSpc>
            <a:spcBef>
              <a:spcPct val="0"/>
            </a:spcBef>
            <a:spcAft>
              <a:spcPct val="35000"/>
            </a:spcAft>
            <a:buNone/>
          </a:pPr>
          <a:r>
            <a:rPr lang="fr-FR" sz="2500" kern="1200" dirty="0">
              <a:latin typeface="Arial" panose="020B0604020202020204" pitchFamily="34" charset="0"/>
              <a:cs typeface="Arial" panose="020B0604020202020204" pitchFamily="34" charset="0"/>
            </a:rPr>
            <a:t>ovh</a:t>
          </a:r>
          <a:endParaRPr lang="fr-FR" sz="2500" b="1" kern="1200" dirty="0">
            <a:latin typeface="Arial" panose="020B0604020202020204" pitchFamily="34" charset="0"/>
            <a:cs typeface="Arial" panose="020B0604020202020204" pitchFamily="34" charset="0"/>
          </a:endParaRPr>
        </a:p>
      </dsp:txBody>
      <dsp:txXfrm rot="5400000">
        <a:off x="2646523" y="946978"/>
        <a:ext cx="2346140" cy="2840935"/>
      </dsp:txXfrm>
    </dsp:sp>
    <dsp:sp modelId="{5405DEE9-EC6D-4F9E-B53B-5AE4F4C6520E}">
      <dsp:nvSpPr>
        <dsp:cNvPr id="0" name=""/>
        <dsp:cNvSpPr/>
      </dsp:nvSpPr>
      <dsp:spPr>
        <a:xfrm rot="16200000">
          <a:off x="4040818" y="1136521"/>
          <a:ext cx="4734891" cy="2461847"/>
        </a:xfrm>
        <a:prstGeom prst="flowChartManualOperation">
          <a:avLst/>
        </a:prstGeom>
        <a:solidFill>
          <a:schemeClr val="accent2">
            <a:hueOff val="-838123"/>
            <a:satOff val="-9658"/>
            <a:lumOff val="215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None/>
          </a:pPr>
          <a:r>
            <a:rPr lang="fr-FR" sz="2400" b="1" kern="1200" dirty="0">
              <a:latin typeface="Bell MT" panose="02020503060305020303" pitchFamily="18" charset="0"/>
            </a:rPr>
            <a:t>Email</a:t>
          </a:r>
        </a:p>
        <a:p>
          <a:pPr marL="0" lvl="0" indent="0" algn="ctr" defTabSz="1066800">
            <a:lnSpc>
              <a:spcPct val="90000"/>
            </a:lnSpc>
            <a:spcBef>
              <a:spcPct val="0"/>
            </a:spcBef>
            <a:spcAft>
              <a:spcPct val="35000"/>
            </a:spcAft>
            <a:buNone/>
          </a:pPr>
          <a:endParaRPr lang="fr-FR" sz="2400" b="1" kern="1200" dirty="0">
            <a:latin typeface="Bell MT" panose="02020503060305020303" pitchFamily="18" charset="0"/>
          </a:endParaRPr>
        </a:p>
        <a:p>
          <a:pPr marL="0" lvl="0" indent="0" algn="ctr" defTabSz="1066800">
            <a:lnSpc>
              <a:spcPct val="90000"/>
            </a:lnSpc>
            <a:spcBef>
              <a:spcPct val="0"/>
            </a:spcBef>
            <a:spcAft>
              <a:spcPct val="35000"/>
            </a:spcAft>
            <a:buNone/>
          </a:pPr>
          <a:r>
            <a:rPr lang="fr-FR" sz="1500" kern="1200" dirty="0">
              <a:latin typeface="Arial" panose="020B0604020202020204" pitchFamily="34" charset="0"/>
              <a:cs typeface="Arial" panose="020B0604020202020204" pitchFamily="34" charset="0"/>
            </a:rPr>
            <a:t>lkboutique@gmail.com</a:t>
          </a:r>
          <a:endParaRPr lang="fr-FR" sz="2400" b="1" kern="1200" dirty="0">
            <a:latin typeface="Arial" panose="020B0604020202020204" pitchFamily="34" charset="0"/>
            <a:cs typeface="Arial" panose="020B0604020202020204" pitchFamily="34" charset="0"/>
          </a:endParaRPr>
        </a:p>
      </dsp:txBody>
      <dsp:txXfrm rot="5400000">
        <a:off x="5177340" y="946977"/>
        <a:ext cx="2461847" cy="2840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3447-4C99-4AA7-96D2-5F23A3FF2E50}">
      <dsp:nvSpPr>
        <dsp:cNvPr id="0" name=""/>
        <dsp:cNvSpPr/>
      </dsp:nvSpPr>
      <dsp:spPr>
        <a:xfrm>
          <a:off x="0" y="0"/>
          <a:ext cx="6504384" cy="585409"/>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dirty="0">
              <a:latin typeface="Bell MT" panose="02020503060305020303" pitchFamily="18" charset="0"/>
            </a:rPr>
            <a:t>Accès aux comptes d’administration</a:t>
          </a:r>
        </a:p>
      </dsp:txBody>
      <dsp:txXfrm>
        <a:off x="28577" y="28577"/>
        <a:ext cx="6447230" cy="528255"/>
      </dsp:txXfrm>
    </dsp:sp>
    <dsp:sp modelId="{0099BC1E-ED46-45F6-B2C0-490F39121ABF}">
      <dsp:nvSpPr>
        <dsp:cNvPr id="0" name=""/>
        <dsp:cNvSpPr/>
      </dsp:nvSpPr>
      <dsp:spPr>
        <a:xfrm>
          <a:off x="0" y="585737"/>
          <a:ext cx="6504384" cy="278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51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fr-FR" sz="2000" kern="1200" dirty="0">
              <a:latin typeface="Bell MT" panose="02020503060305020303" pitchFamily="18" charset="0"/>
            </a:rPr>
            <a:t>Au patron seul</a:t>
          </a:r>
        </a:p>
      </dsp:txBody>
      <dsp:txXfrm>
        <a:off x="0" y="585737"/>
        <a:ext cx="6504384" cy="278358"/>
      </dsp:txXfrm>
    </dsp:sp>
    <dsp:sp modelId="{9622C956-89EB-4D84-99B4-FC9BA3686A20}">
      <dsp:nvSpPr>
        <dsp:cNvPr id="0" name=""/>
        <dsp:cNvSpPr/>
      </dsp:nvSpPr>
      <dsp:spPr>
        <a:xfrm>
          <a:off x="0" y="864095"/>
          <a:ext cx="6504384" cy="585409"/>
        </a:xfrm>
        <a:prstGeom prst="roundRect">
          <a:avLst/>
        </a:prstGeom>
        <a:solidFill>
          <a:schemeClr val="accent2">
            <a:hueOff val="-838123"/>
            <a:satOff val="-9658"/>
            <a:lumOff val="215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Bell MT" panose="02020503060305020303" pitchFamily="18" charset="0"/>
            </a:rPr>
            <a:t>Les mots de passe</a:t>
          </a:r>
        </a:p>
      </dsp:txBody>
      <dsp:txXfrm>
        <a:off x="28577" y="892672"/>
        <a:ext cx="6447230" cy="528255"/>
      </dsp:txXfrm>
    </dsp:sp>
    <dsp:sp modelId="{45B6CC3B-361B-451F-B247-4DA31B73117F}">
      <dsp:nvSpPr>
        <dsp:cNvPr id="0" name=""/>
        <dsp:cNvSpPr/>
      </dsp:nvSpPr>
      <dsp:spPr>
        <a:xfrm>
          <a:off x="0" y="1449505"/>
          <a:ext cx="6504384" cy="278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51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fr-FR" sz="2000" kern="1200" dirty="0">
              <a:latin typeface="Bell MT" panose="02020503060305020303" pitchFamily="18" charset="0"/>
            </a:rPr>
            <a:t>Haché</a:t>
          </a:r>
        </a:p>
      </dsp:txBody>
      <dsp:txXfrm>
        <a:off x="0" y="1449505"/>
        <a:ext cx="6504384" cy="2783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8FE4C-6F43-4060-A6FA-95370587AE67}">
      <dsp:nvSpPr>
        <dsp:cNvPr id="0" name=""/>
        <dsp:cNvSpPr/>
      </dsp:nvSpPr>
      <dsp:spPr>
        <a:xfrm>
          <a:off x="1124355" y="0"/>
          <a:ext cx="3888432" cy="3888432"/>
        </a:xfrm>
        <a:prstGeom prst="triangl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6247DB-543D-4236-B88F-B4E39509415C}">
      <dsp:nvSpPr>
        <dsp:cNvPr id="0" name=""/>
        <dsp:cNvSpPr/>
      </dsp:nvSpPr>
      <dsp:spPr>
        <a:xfrm>
          <a:off x="3068571" y="390931"/>
          <a:ext cx="2527480" cy="920464"/>
        </a:xfrm>
        <a:prstGeom prst="round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Bell MT" panose="02020503060305020303" pitchFamily="18" charset="0"/>
            </a:rPr>
            <a:t>Le chiffrement</a:t>
          </a:r>
        </a:p>
      </dsp:txBody>
      <dsp:txXfrm>
        <a:off x="3113504" y="435864"/>
        <a:ext cx="2437614" cy="830598"/>
      </dsp:txXfrm>
    </dsp:sp>
    <dsp:sp modelId="{6A7AACDE-6F43-4B82-8812-1221552425E9}">
      <dsp:nvSpPr>
        <dsp:cNvPr id="0" name=""/>
        <dsp:cNvSpPr/>
      </dsp:nvSpPr>
      <dsp:spPr>
        <a:xfrm>
          <a:off x="3068571" y="1426454"/>
          <a:ext cx="2527480" cy="920464"/>
        </a:xfrm>
        <a:prstGeom prst="roundRect">
          <a:avLst/>
        </a:prstGeom>
        <a:solidFill>
          <a:schemeClr val="lt1">
            <a:alpha val="90000"/>
            <a:hueOff val="0"/>
            <a:satOff val="0"/>
            <a:lumOff val="0"/>
            <a:alphaOff val="0"/>
          </a:schemeClr>
        </a:solidFill>
        <a:ln w="15875" cap="rnd" cmpd="sng" algn="ctr">
          <a:solidFill>
            <a:schemeClr val="accent2">
              <a:hueOff val="-419062"/>
              <a:satOff val="-4829"/>
              <a:lumOff val="1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Bell MT" panose="02020503060305020303" pitchFamily="18" charset="0"/>
            </a:rPr>
            <a:t>L’intégrité</a:t>
          </a:r>
        </a:p>
      </dsp:txBody>
      <dsp:txXfrm>
        <a:off x="3113504" y="1471387"/>
        <a:ext cx="2437614" cy="830598"/>
      </dsp:txXfrm>
    </dsp:sp>
    <dsp:sp modelId="{19F21577-0E6D-48C4-986F-110AA2A97E10}">
      <dsp:nvSpPr>
        <dsp:cNvPr id="0" name=""/>
        <dsp:cNvSpPr/>
      </dsp:nvSpPr>
      <dsp:spPr>
        <a:xfrm>
          <a:off x="3068571" y="2461977"/>
          <a:ext cx="2527480" cy="920464"/>
        </a:xfrm>
        <a:prstGeom prst="roundRect">
          <a:avLst/>
        </a:prstGeom>
        <a:solidFill>
          <a:schemeClr val="lt1">
            <a:alpha val="90000"/>
            <a:hueOff val="0"/>
            <a:satOff val="0"/>
            <a:lumOff val="0"/>
            <a:alphaOff val="0"/>
          </a:schemeClr>
        </a:solidFill>
        <a:ln w="15875" cap="rnd" cmpd="sng" algn="ctr">
          <a:solidFill>
            <a:schemeClr val="accent2">
              <a:hueOff val="-838123"/>
              <a:satOff val="-9658"/>
              <a:lumOff val="2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Bell MT" panose="02020503060305020303" pitchFamily="18" charset="0"/>
            </a:rPr>
            <a:t>L’authentification</a:t>
          </a:r>
        </a:p>
      </dsp:txBody>
      <dsp:txXfrm>
        <a:off x="3113504" y="2506910"/>
        <a:ext cx="2437614" cy="8305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6DC135A-3320-4E76-ABA8-BB5309B0DE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364E6A-625A-4503-9C30-FBEA7F672A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C49D2C-A21A-4480-A908-D6218711EC29}" type="datetimeFigureOut">
              <a:rPr lang="fr-FR" smtClean="0"/>
              <a:t>10/06/2021</a:t>
            </a:fld>
            <a:endParaRPr lang="fr-FR"/>
          </a:p>
        </p:txBody>
      </p:sp>
      <p:sp>
        <p:nvSpPr>
          <p:cNvPr id="4" name="Espace réservé du pied de page 3">
            <a:extLst>
              <a:ext uri="{FF2B5EF4-FFF2-40B4-BE49-F238E27FC236}">
                <a16:creationId xmlns:a16="http://schemas.microsoft.com/office/drawing/2014/main" id="{01C0E8A8-34BD-4434-BC76-CCCAD091C4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4E3C7C50-EFA2-4FC9-BE34-8B3ED1F24B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9C17BA-FF9E-4971-8F16-37A7E708C301}" type="slidenum">
              <a:rPr lang="fr-FR" smtClean="0"/>
              <a:t>‹N°›</a:t>
            </a:fld>
            <a:endParaRPr lang="fr-FR"/>
          </a:p>
        </p:txBody>
      </p:sp>
    </p:spTree>
    <p:extLst>
      <p:ext uri="{BB962C8B-B14F-4D97-AF65-F5344CB8AC3E}">
        <p14:creationId xmlns:p14="http://schemas.microsoft.com/office/powerpoint/2010/main" val="13843366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B75C0-F194-4BDD-B16D-574B15AEF259}" type="datetimeFigureOut">
              <a:rPr lang="fr-FR" smtClean="0"/>
              <a:t>10/06/2021</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0BDB3-D0CB-4D8E-A0F1-DB8A6306F626}" type="slidenum">
              <a:rPr lang="fr-FR" smtClean="0"/>
              <a:t>‹N°›</a:t>
            </a:fld>
            <a:endParaRPr lang="fr-FR"/>
          </a:p>
        </p:txBody>
      </p:sp>
    </p:spTree>
    <p:extLst>
      <p:ext uri="{BB962C8B-B14F-4D97-AF65-F5344CB8AC3E}">
        <p14:creationId xmlns:p14="http://schemas.microsoft.com/office/powerpoint/2010/main" val="261828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9DCAAB7-AAF4-478D-A64C-293C8994553E}" type="datetime1">
              <a:rPr lang="fr-FR" smtClean="0"/>
              <a:t>10/06/2021</a:t>
            </a:fld>
            <a:endParaRPr lang="fr-FR"/>
          </a:p>
        </p:txBody>
      </p:sp>
      <p:sp>
        <p:nvSpPr>
          <p:cNvPr id="5" name="Footer Placeholder 4"/>
          <p:cNvSpPr>
            <a:spLocks noGrp="1"/>
          </p:cNvSpPr>
          <p:nvPr>
            <p:ph type="ftr" sz="quarter" idx="11"/>
          </p:nvPr>
        </p:nvSpPr>
        <p:spPr/>
        <p:txBody>
          <a:bodyPr/>
          <a:lstStyle/>
          <a:p>
            <a:r>
              <a:rPr lang="fr-FR"/>
              <a:t>Nom prénom 2020-2021</a:t>
            </a:r>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74395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A42FA08-3A14-4FA9-8F39-DCC1AA556403}" type="datetime1">
              <a:rPr lang="fr-FR" smtClean="0"/>
              <a:t>10/06/2021</a:t>
            </a:fld>
            <a:endParaRPr lang="fr-FR"/>
          </a:p>
        </p:txBody>
      </p:sp>
      <p:sp>
        <p:nvSpPr>
          <p:cNvPr id="5" name="Footer Placeholder 4"/>
          <p:cNvSpPr>
            <a:spLocks noGrp="1"/>
          </p:cNvSpPr>
          <p:nvPr>
            <p:ph type="ftr" sz="quarter" idx="11"/>
          </p:nvPr>
        </p:nvSpPr>
        <p:spPr/>
        <p:txBody>
          <a:bodyPr/>
          <a:lstStyle/>
          <a:p>
            <a:r>
              <a:rPr lang="fr-FR"/>
              <a:t>Nom prénom 2020-2021</a:t>
            </a:r>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463266253"/>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A42FA08-3A14-4FA9-8F39-DCC1AA556403}" type="datetime1">
              <a:rPr lang="fr-FR" smtClean="0"/>
              <a:t>10/06/2021</a:t>
            </a:fld>
            <a:endParaRPr lang="fr-FR"/>
          </a:p>
        </p:txBody>
      </p:sp>
      <p:sp>
        <p:nvSpPr>
          <p:cNvPr id="5" name="Footer Placeholder 4"/>
          <p:cNvSpPr>
            <a:spLocks noGrp="1"/>
          </p:cNvSpPr>
          <p:nvPr>
            <p:ph type="ftr" sz="quarter" idx="11"/>
          </p:nvPr>
        </p:nvSpPr>
        <p:spPr/>
        <p:txBody>
          <a:bodyPr/>
          <a:lstStyle/>
          <a:p>
            <a:r>
              <a:rPr lang="fr-FR"/>
              <a:t>Nom prénom 2020-2021</a:t>
            </a:r>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08582E2-60D7-40E7-AECB-CED9E7320F8D}" type="slidenum">
              <a:rPr lang="fr-FR" smtClean="0"/>
              <a:pPr/>
              <a:t>‹N°›</a:t>
            </a:fld>
            <a:endParaRPr lang="fr-FR"/>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7290617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DA42FA08-3A14-4FA9-8F39-DCC1AA556403}" type="datetime1">
              <a:rPr lang="fr-FR" smtClean="0"/>
              <a:t>10/06/2021</a:t>
            </a:fld>
            <a:endParaRPr lang="fr-FR"/>
          </a:p>
        </p:txBody>
      </p:sp>
      <p:sp>
        <p:nvSpPr>
          <p:cNvPr id="6" name="Footer Placeholder 5"/>
          <p:cNvSpPr>
            <a:spLocks noGrp="1"/>
          </p:cNvSpPr>
          <p:nvPr>
            <p:ph type="ftr" sz="quarter" idx="11"/>
          </p:nvPr>
        </p:nvSpPr>
        <p:spPr/>
        <p:txBody>
          <a:bodyPr/>
          <a:lstStyle/>
          <a:p>
            <a:r>
              <a:rPr lang="fr-FR"/>
              <a:t>Nom prénom 2020-2021</a:t>
            </a:r>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291366510"/>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DA42FA08-3A14-4FA9-8F39-DCC1AA556403}" type="datetime1">
              <a:rPr lang="fr-FR" smtClean="0"/>
              <a:t>10/06/2021</a:t>
            </a:fld>
            <a:endParaRPr lang="fr-FR"/>
          </a:p>
        </p:txBody>
      </p:sp>
      <p:sp>
        <p:nvSpPr>
          <p:cNvPr id="6" name="Footer Placeholder 5"/>
          <p:cNvSpPr>
            <a:spLocks noGrp="1"/>
          </p:cNvSpPr>
          <p:nvPr>
            <p:ph type="ftr" sz="quarter" idx="11"/>
          </p:nvPr>
        </p:nvSpPr>
        <p:spPr/>
        <p:txBody>
          <a:bodyPr/>
          <a:lstStyle/>
          <a:p>
            <a:r>
              <a:rPr lang="fr-FR"/>
              <a:t>Nom prénom 2020-2021</a:t>
            </a:r>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08582E2-60D7-40E7-AECB-CED9E7320F8D}" type="slidenum">
              <a:rPr lang="fr-FR" smtClean="0"/>
              <a:pPr/>
              <a:t>‹N°›</a:t>
            </a:fld>
            <a:endParaRPr lang="fr-FR"/>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784146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DA42FA08-3A14-4FA9-8F39-DCC1AA556403}" type="datetime1">
              <a:rPr lang="fr-FR" smtClean="0"/>
              <a:t>10/06/2021</a:t>
            </a:fld>
            <a:endParaRPr lang="fr-FR"/>
          </a:p>
        </p:txBody>
      </p:sp>
      <p:sp>
        <p:nvSpPr>
          <p:cNvPr id="6" name="Footer Placeholder 5"/>
          <p:cNvSpPr>
            <a:spLocks noGrp="1"/>
          </p:cNvSpPr>
          <p:nvPr>
            <p:ph type="ftr" sz="quarter" idx="11"/>
          </p:nvPr>
        </p:nvSpPr>
        <p:spPr/>
        <p:txBody>
          <a:bodyPr/>
          <a:lstStyle/>
          <a:p>
            <a:r>
              <a:rPr lang="fr-FR"/>
              <a:t>Nom prénom 2020-2021</a:t>
            </a:r>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69099118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A42FA08-3A14-4FA9-8F39-DCC1AA556403}" type="datetime1">
              <a:rPr lang="fr-FR" smtClean="0"/>
              <a:t>10/06/2021</a:t>
            </a:fld>
            <a:endParaRPr lang="fr-FR"/>
          </a:p>
        </p:txBody>
      </p:sp>
      <p:sp>
        <p:nvSpPr>
          <p:cNvPr id="5" name="Footer Placeholder 4"/>
          <p:cNvSpPr>
            <a:spLocks noGrp="1"/>
          </p:cNvSpPr>
          <p:nvPr>
            <p:ph type="ftr" sz="quarter" idx="11"/>
          </p:nvPr>
        </p:nvSpPr>
        <p:spPr/>
        <p:txBody>
          <a:bodyPr/>
          <a:lstStyle/>
          <a:p>
            <a:r>
              <a:rPr lang="fr-FR"/>
              <a:t>Nom prénom 2020-2021</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535618030"/>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A42FA08-3A14-4FA9-8F39-DCC1AA556403}" type="datetime1">
              <a:rPr lang="fr-FR" smtClean="0"/>
              <a:t>10/06/2021</a:t>
            </a:fld>
            <a:endParaRPr lang="fr-FR"/>
          </a:p>
        </p:txBody>
      </p:sp>
      <p:sp>
        <p:nvSpPr>
          <p:cNvPr id="5" name="Footer Placeholder 4"/>
          <p:cNvSpPr>
            <a:spLocks noGrp="1"/>
          </p:cNvSpPr>
          <p:nvPr>
            <p:ph type="ftr" sz="quarter" idx="11"/>
          </p:nvPr>
        </p:nvSpPr>
        <p:spPr/>
        <p:txBody>
          <a:bodyPr/>
          <a:lstStyle/>
          <a:p>
            <a:r>
              <a:rPr lang="fr-FR"/>
              <a:t>Nom prénom 2020-2021</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66020043"/>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fr-FR"/>
              <a:t>Modifiez le style du titre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A42FA08-3A14-4FA9-8F39-DCC1AA556403}" type="datetime1">
              <a:rPr lang="fr-FR" smtClean="0"/>
              <a:t>10/06/2021</a:t>
            </a:fld>
            <a:endParaRPr lang="fr-FR"/>
          </a:p>
        </p:txBody>
      </p:sp>
      <p:sp>
        <p:nvSpPr>
          <p:cNvPr id="5" name="Footer Placeholder 4"/>
          <p:cNvSpPr>
            <a:spLocks noGrp="1"/>
          </p:cNvSpPr>
          <p:nvPr>
            <p:ph type="ftr" sz="quarter" idx="11"/>
          </p:nvPr>
        </p:nvSpPr>
        <p:spPr/>
        <p:txBody>
          <a:bodyPr/>
          <a:lstStyle/>
          <a:p>
            <a:r>
              <a:rPr lang="fr-FR"/>
              <a:t>Nom prénom 2020-2021</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3572049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949CB01-38B8-49F4-9624-EB2532324410}" type="datetime1">
              <a:rPr lang="fr-FR" smtClean="0"/>
              <a:t>10/06/2021</a:t>
            </a:fld>
            <a:endParaRPr lang="fr-FR"/>
          </a:p>
        </p:txBody>
      </p:sp>
      <p:sp>
        <p:nvSpPr>
          <p:cNvPr id="5" name="Footer Placeholder 4"/>
          <p:cNvSpPr>
            <a:spLocks noGrp="1"/>
          </p:cNvSpPr>
          <p:nvPr>
            <p:ph type="ftr" sz="quarter" idx="11"/>
          </p:nvPr>
        </p:nvSpPr>
        <p:spPr/>
        <p:txBody>
          <a:bodyPr/>
          <a:lstStyle/>
          <a:p>
            <a:r>
              <a:rPr lang="fr-FR"/>
              <a:t>Nom prénom 2020-2021</a:t>
            </a:r>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6355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A42FA08-3A14-4FA9-8F39-DCC1AA556403}" type="datetime1">
              <a:rPr lang="fr-FR" smtClean="0"/>
              <a:t>10/06/2021</a:t>
            </a:fld>
            <a:endParaRPr lang="fr-FR"/>
          </a:p>
        </p:txBody>
      </p:sp>
      <p:sp>
        <p:nvSpPr>
          <p:cNvPr id="6" name="Footer Placeholder 5"/>
          <p:cNvSpPr>
            <a:spLocks noGrp="1"/>
          </p:cNvSpPr>
          <p:nvPr>
            <p:ph type="ftr" sz="quarter" idx="11"/>
          </p:nvPr>
        </p:nvSpPr>
        <p:spPr/>
        <p:txBody>
          <a:bodyPr/>
          <a:lstStyle/>
          <a:p>
            <a:r>
              <a:rPr lang="fr-FR"/>
              <a:t>Nom prénom 2020-2021</a:t>
            </a:r>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00662479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A42FA08-3A14-4FA9-8F39-DCC1AA556403}" type="datetime1">
              <a:rPr lang="fr-FR" smtClean="0"/>
              <a:t>10/06/2021</a:t>
            </a:fld>
            <a:endParaRPr lang="fr-FR"/>
          </a:p>
        </p:txBody>
      </p:sp>
      <p:sp>
        <p:nvSpPr>
          <p:cNvPr id="8" name="Footer Placeholder 7"/>
          <p:cNvSpPr>
            <a:spLocks noGrp="1"/>
          </p:cNvSpPr>
          <p:nvPr>
            <p:ph type="ftr" sz="quarter" idx="11"/>
          </p:nvPr>
        </p:nvSpPr>
        <p:spPr/>
        <p:txBody>
          <a:bodyPr/>
          <a:lstStyle/>
          <a:p>
            <a:r>
              <a:rPr lang="fr-FR"/>
              <a:t>Nom prénom 2020-2021</a:t>
            </a:r>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47440516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3C16F53-1ADA-440C-A628-B794C2B8A4A3}" type="datetime1">
              <a:rPr lang="fr-FR" smtClean="0"/>
              <a:t>10/06/2021</a:t>
            </a:fld>
            <a:endParaRPr lang="fr-FR"/>
          </a:p>
        </p:txBody>
      </p:sp>
      <p:sp>
        <p:nvSpPr>
          <p:cNvPr id="4" name="Footer Placeholder 3"/>
          <p:cNvSpPr>
            <a:spLocks noGrp="1"/>
          </p:cNvSpPr>
          <p:nvPr>
            <p:ph type="ftr" sz="quarter" idx="11"/>
          </p:nvPr>
        </p:nvSpPr>
        <p:spPr/>
        <p:txBody>
          <a:bodyPr/>
          <a:lstStyle/>
          <a:p>
            <a:r>
              <a:rPr lang="fr-FR"/>
              <a:t>Nom prénom 2020-2021</a:t>
            </a:r>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97776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0C0D2-B59B-495B-9CD7-A801ED4D938B}" type="datetime1">
              <a:rPr lang="fr-FR" smtClean="0"/>
              <a:t>10/06/2021</a:t>
            </a:fld>
            <a:endParaRPr lang="fr-FR"/>
          </a:p>
        </p:txBody>
      </p:sp>
      <p:sp>
        <p:nvSpPr>
          <p:cNvPr id="3" name="Footer Placeholder 2"/>
          <p:cNvSpPr>
            <a:spLocks noGrp="1"/>
          </p:cNvSpPr>
          <p:nvPr>
            <p:ph type="ftr" sz="quarter" idx="11"/>
          </p:nvPr>
        </p:nvSpPr>
        <p:spPr/>
        <p:txBody>
          <a:bodyPr/>
          <a:lstStyle/>
          <a:p>
            <a:r>
              <a:rPr lang="fr-FR"/>
              <a:t>Nom prénom 2020-2021</a:t>
            </a:r>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073265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A42FA08-3A14-4FA9-8F39-DCC1AA556403}" type="datetime1">
              <a:rPr lang="fr-FR" smtClean="0"/>
              <a:t>10/06/2021</a:t>
            </a:fld>
            <a:endParaRPr lang="fr-FR"/>
          </a:p>
        </p:txBody>
      </p:sp>
      <p:sp>
        <p:nvSpPr>
          <p:cNvPr id="6" name="Footer Placeholder 5"/>
          <p:cNvSpPr>
            <a:spLocks noGrp="1"/>
          </p:cNvSpPr>
          <p:nvPr>
            <p:ph type="ftr" sz="quarter" idx="11"/>
          </p:nvPr>
        </p:nvSpPr>
        <p:spPr/>
        <p:txBody>
          <a:bodyPr/>
          <a:lstStyle/>
          <a:p>
            <a:r>
              <a:rPr lang="fr-FR"/>
              <a:t>Nom prénom 2020-2021</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32621909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A42FA08-3A14-4FA9-8F39-DCC1AA556403}" type="datetime1">
              <a:rPr lang="fr-FR" smtClean="0"/>
              <a:t>10/06/2021</a:t>
            </a:fld>
            <a:endParaRPr lang="fr-FR"/>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4737324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DA42FA08-3A14-4FA9-8F39-DCC1AA556403}" type="datetime1">
              <a:rPr lang="fr-FR" smtClean="0"/>
              <a:t>10/06/2021</a:t>
            </a:fld>
            <a:endParaRPr lang="fr-FR"/>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fr-FR"/>
              <a:t>Nom prénom 2020-2021</a:t>
            </a:r>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108582E2-60D7-40E7-AECB-CED9E7320F8D}" type="slidenum">
              <a:rPr lang="fr-FR" smtClean="0"/>
              <a:pPr/>
              <a:t>‹N°›</a:t>
            </a:fld>
            <a:endParaRPr lang="fr-FR"/>
          </a:p>
        </p:txBody>
      </p:sp>
    </p:spTree>
    <p:extLst>
      <p:ext uri="{BB962C8B-B14F-4D97-AF65-F5344CB8AC3E}">
        <p14:creationId xmlns:p14="http://schemas.microsoft.com/office/powerpoint/2010/main" val="2993767707"/>
      </p:ext>
    </p:extLst>
  </p:cSld>
  <p:clrMap bg1="lt1" tx1="dk1" bg2="lt2" tx2="dk2" accent1="accent1" accent2="accent2" accent3="accent3" accent4="accent4" accent5="accent5" accent6="accent6" hlink="hlink" folHlink="folHlink"/>
  <p:sldLayoutIdLst>
    <p:sldLayoutId id="2147484771" r:id="rId1"/>
    <p:sldLayoutId id="2147484772" r:id="rId2"/>
    <p:sldLayoutId id="2147484773" r:id="rId3"/>
    <p:sldLayoutId id="2147484774" r:id="rId4"/>
    <p:sldLayoutId id="2147484775" r:id="rId5"/>
    <p:sldLayoutId id="2147484776" r:id="rId6"/>
    <p:sldLayoutId id="2147484777" r:id="rId7"/>
    <p:sldLayoutId id="2147484778" r:id="rId8"/>
    <p:sldLayoutId id="2147484779" r:id="rId9"/>
    <p:sldLayoutId id="2147484780" r:id="rId10"/>
    <p:sldLayoutId id="2147484781" r:id="rId11"/>
    <p:sldLayoutId id="2147484782" r:id="rId12"/>
    <p:sldLayoutId id="2147484783" r:id="rId13"/>
    <p:sldLayoutId id="2147484784" r:id="rId14"/>
    <p:sldLayoutId id="2147484785" r:id="rId15"/>
    <p:sldLayoutId id="2147484786" r:id="rId16"/>
  </p:sldLayoutIdLst>
  <p:hf hdr="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3.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comments" Target="../comments/commen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798719E-F416-415D-850D-C83B30BF0944}"/>
              </a:ext>
            </a:extLst>
          </p:cNvPr>
          <p:cNvSpPr txBox="1">
            <a:spLocks/>
          </p:cNvSpPr>
          <p:nvPr/>
        </p:nvSpPr>
        <p:spPr>
          <a:xfrm>
            <a:off x="6444208" y="836712"/>
            <a:ext cx="2016224" cy="1309774"/>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457200">
              <a:lnSpc>
                <a:spcPct val="90000"/>
              </a:lnSpc>
              <a:spcAft>
                <a:spcPts val="600"/>
              </a:spcAft>
            </a:pPr>
            <a:r>
              <a:rPr lang="en-US" sz="2400" b="1" cap="small" dirty="0">
                <a:solidFill>
                  <a:schemeClr val="accent2">
                    <a:lumMod val="75000"/>
                  </a:schemeClr>
                </a:solidFill>
              </a:rPr>
              <a:t>Présentation du projet</a:t>
            </a:r>
          </a:p>
        </p:txBody>
      </p:sp>
      <p:sp>
        <p:nvSpPr>
          <p:cNvPr id="3" name="Sous-titre 2"/>
          <p:cNvSpPr>
            <a:spLocks noGrp="1"/>
          </p:cNvSpPr>
          <p:nvPr>
            <p:ph type="subTitle" idx="1"/>
          </p:nvPr>
        </p:nvSpPr>
        <p:spPr>
          <a:xfrm>
            <a:off x="1954350" y="4711514"/>
            <a:ext cx="6686550" cy="792088"/>
          </a:xfrm>
        </p:spPr>
        <p:txBody>
          <a:bodyPr vert="horz" lIns="91440" tIns="45720" rIns="91440" bIns="45720" rtlCol="0" anchor="t">
            <a:noAutofit/>
          </a:bodyPr>
          <a:lstStyle/>
          <a:p>
            <a:pPr>
              <a:lnSpc>
                <a:spcPct val="90000"/>
              </a:lnSpc>
            </a:pPr>
            <a:r>
              <a:rPr lang="en-US" sz="2000" b="1" dirty="0"/>
              <a:t>Dossier de projet – Présentation orale  </a:t>
            </a:r>
          </a:p>
          <a:p>
            <a:pPr>
              <a:lnSpc>
                <a:spcPct val="90000"/>
              </a:lnSpc>
            </a:pPr>
            <a:r>
              <a:rPr lang="en-US" sz="2000" b="1" dirty="0"/>
              <a:t>Développeur web et web mobile</a:t>
            </a:r>
          </a:p>
        </p:txBody>
      </p:sp>
      <p:pic>
        <p:nvPicPr>
          <p:cNvPr id="8" name="Image 7">
            <a:extLst>
              <a:ext uri="{FF2B5EF4-FFF2-40B4-BE49-F238E27FC236}">
                <a16:creationId xmlns:a16="http://schemas.microsoft.com/office/drawing/2014/main" id="{28A6C3FF-5F0C-4037-97C1-80A69C88C7E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467" r="15805" b="-2"/>
          <a:stretch/>
        </p:blipFill>
        <p:spPr>
          <a:xfrm>
            <a:off x="1941909" y="634963"/>
            <a:ext cx="4070251" cy="3735767"/>
          </a:xfrm>
          <a:prstGeom prst="rect">
            <a:avLst/>
          </a:prstGeom>
        </p:spPr>
      </p:pic>
      <p:sp>
        <p:nvSpPr>
          <p:cNvPr id="4" name="ZoneTexte 3">
            <a:extLst>
              <a:ext uri="{FF2B5EF4-FFF2-40B4-BE49-F238E27FC236}">
                <a16:creationId xmlns:a16="http://schemas.microsoft.com/office/drawing/2014/main" id="{96D092F4-4483-46A2-A9EB-5936DB164F00}"/>
              </a:ext>
            </a:extLst>
          </p:cNvPr>
          <p:cNvSpPr txBox="1"/>
          <p:nvPr/>
        </p:nvSpPr>
        <p:spPr>
          <a:xfrm>
            <a:off x="5508104" y="5829404"/>
            <a:ext cx="3096344" cy="523220"/>
          </a:xfrm>
          <a:prstGeom prst="rect">
            <a:avLst/>
          </a:prstGeom>
          <a:noFill/>
        </p:spPr>
        <p:txBody>
          <a:bodyPr wrap="square" rtlCol="0">
            <a:spAutoFit/>
          </a:bodyPr>
          <a:lstStyle/>
          <a:p>
            <a:pPr>
              <a:spcAft>
                <a:spcPts val="600"/>
              </a:spcAft>
            </a:pPr>
            <a:r>
              <a:rPr lang="fr-FR" sz="2800" b="1" dirty="0">
                <a:solidFill>
                  <a:schemeClr val="tx2">
                    <a:lumMod val="75000"/>
                  </a:schemeClr>
                </a:solidFill>
                <a:latin typeface="Bell MT" panose="02020503060305020303" pitchFamily="18" charset="0"/>
              </a:rPr>
              <a:t>OUZZAHI Dalila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B22E32-FBDF-451D-936D-9F714D8CB2E8}"/>
              </a:ext>
            </a:extLst>
          </p:cNvPr>
          <p:cNvSpPr>
            <a:spLocks noGrp="1"/>
          </p:cNvSpPr>
          <p:nvPr>
            <p:ph type="title"/>
          </p:nvPr>
        </p:nvSpPr>
        <p:spPr/>
        <p:txBody>
          <a:bodyPr/>
          <a:lstStyle/>
          <a:p>
            <a:r>
              <a:rPr lang="fr-FR" dirty="0"/>
              <a:t>Maquette</a:t>
            </a:r>
          </a:p>
        </p:txBody>
      </p:sp>
      <p:pic>
        <p:nvPicPr>
          <p:cNvPr id="8" name="Espace réservé du contenu 7">
            <a:extLst>
              <a:ext uri="{FF2B5EF4-FFF2-40B4-BE49-F238E27FC236}">
                <a16:creationId xmlns:a16="http://schemas.microsoft.com/office/drawing/2014/main" id="{31DD2349-1EA3-4B8C-8253-D4E8DE306CAE}"/>
              </a:ext>
            </a:extLst>
          </p:cNvPr>
          <p:cNvPicPr>
            <a:picLocks noGrp="1" noChangeAspect="1"/>
          </p:cNvPicPr>
          <p:nvPr>
            <p:ph idx="1"/>
          </p:nvPr>
        </p:nvPicPr>
        <p:blipFill>
          <a:blip r:embed="rId2"/>
          <a:stretch>
            <a:fillRect/>
          </a:stretch>
        </p:blipFill>
        <p:spPr>
          <a:xfrm>
            <a:off x="2033140" y="2184143"/>
            <a:ext cx="6411220" cy="3677163"/>
          </a:xfrm>
        </p:spPr>
      </p:pic>
      <p:sp>
        <p:nvSpPr>
          <p:cNvPr id="4" name="Espace réservé de la date 3">
            <a:extLst>
              <a:ext uri="{FF2B5EF4-FFF2-40B4-BE49-F238E27FC236}">
                <a16:creationId xmlns:a16="http://schemas.microsoft.com/office/drawing/2014/main" id="{3F0F2319-0599-44A6-8A4F-FB8E0D016E4B}"/>
              </a:ext>
            </a:extLst>
          </p:cNvPr>
          <p:cNvSpPr>
            <a:spLocks noGrp="1"/>
          </p:cNvSpPr>
          <p:nvPr>
            <p:ph type="dt" sz="half" idx="10"/>
          </p:nvPr>
        </p:nvSpPr>
        <p:spPr/>
        <p:txBody>
          <a:bodyPr/>
          <a:lstStyle/>
          <a:p>
            <a:fld id="{DA42FA08-3A14-4FA9-8F39-DCC1AA556403}" type="datetime1">
              <a:rPr lang="fr-FR" smtClean="0"/>
              <a:t>10/06/2021</a:t>
            </a:fld>
            <a:endParaRPr lang="fr-FR"/>
          </a:p>
        </p:txBody>
      </p:sp>
      <p:sp>
        <p:nvSpPr>
          <p:cNvPr id="5" name="Espace réservé du pied de page 4">
            <a:extLst>
              <a:ext uri="{FF2B5EF4-FFF2-40B4-BE49-F238E27FC236}">
                <a16:creationId xmlns:a16="http://schemas.microsoft.com/office/drawing/2014/main" id="{170AD2AA-F487-4659-BBD1-87FD65A1F148}"/>
              </a:ext>
            </a:extLst>
          </p:cNvPr>
          <p:cNvSpPr>
            <a:spLocks noGrp="1"/>
          </p:cNvSpPr>
          <p:nvPr>
            <p:ph type="ftr" sz="quarter" idx="11"/>
          </p:nvPr>
        </p:nvSpPr>
        <p:spPr/>
        <p:txBody>
          <a:bodyPr/>
          <a:lstStyle/>
          <a:p>
            <a:r>
              <a:rPr lang="fr-FR" dirty="0"/>
              <a:t>Ouzzahi Dalila 2020-2021</a:t>
            </a:r>
          </a:p>
        </p:txBody>
      </p:sp>
      <p:sp>
        <p:nvSpPr>
          <p:cNvPr id="6" name="Espace réservé du numéro de diapositive 5">
            <a:extLst>
              <a:ext uri="{FF2B5EF4-FFF2-40B4-BE49-F238E27FC236}">
                <a16:creationId xmlns:a16="http://schemas.microsoft.com/office/drawing/2014/main" id="{B6090A6A-50DF-449A-A0BA-48C2CCA43EEE}"/>
              </a:ext>
            </a:extLst>
          </p:cNvPr>
          <p:cNvSpPr>
            <a:spLocks noGrp="1"/>
          </p:cNvSpPr>
          <p:nvPr>
            <p:ph type="sldNum" sz="quarter" idx="12"/>
          </p:nvPr>
        </p:nvSpPr>
        <p:spPr/>
        <p:txBody>
          <a:bodyPr/>
          <a:lstStyle/>
          <a:p>
            <a:fld id="{108582E2-60D7-40E7-AECB-CED9E7320F8D}" type="slidenum">
              <a:rPr lang="fr-FR" smtClean="0"/>
              <a:pPr/>
              <a:t>10</a:t>
            </a:fld>
            <a:endParaRPr lang="fr-FR"/>
          </a:p>
        </p:txBody>
      </p:sp>
    </p:spTree>
    <p:extLst>
      <p:ext uri="{BB962C8B-B14F-4D97-AF65-F5344CB8AC3E}">
        <p14:creationId xmlns:p14="http://schemas.microsoft.com/office/powerpoint/2010/main" val="821877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B22E32-FBDF-451D-936D-9F714D8CB2E8}"/>
              </a:ext>
            </a:extLst>
          </p:cNvPr>
          <p:cNvSpPr>
            <a:spLocks noGrp="1"/>
          </p:cNvSpPr>
          <p:nvPr>
            <p:ph type="title"/>
          </p:nvPr>
        </p:nvSpPr>
        <p:spPr/>
        <p:txBody>
          <a:bodyPr/>
          <a:lstStyle/>
          <a:p>
            <a:r>
              <a:rPr lang="fr-FR" dirty="0"/>
              <a:t>Maquette mobile</a:t>
            </a:r>
          </a:p>
        </p:txBody>
      </p:sp>
      <p:sp>
        <p:nvSpPr>
          <p:cNvPr id="4" name="Espace réservé de la date 3">
            <a:extLst>
              <a:ext uri="{FF2B5EF4-FFF2-40B4-BE49-F238E27FC236}">
                <a16:creationId xmlns:a16="http://schemas.microsoft.com/office/drawing/2014/main" id="{3F0F2319-0599-44A6-8A4F-FB8E0D016E4B}"/>
              </a:ext>
            </a:extLst>
          </p:cNvPr>
          <p:cNvSpPr>
            <a:spLocks noGrp="1"/>
          </p:cNvSpPr>
          <p:nvPr>
            <p:ph type="dt" sz="half" idx="10"/>
          </p:nvPr>
        </p:nvSpPr>
        <p:spPr/>
        <p:txBody>
          <a:bodyPr/>
          <a:lstStyle/>
          <a:p>
            <a:fld id="{DA42FA08-3A14-4FA9-8F39-DCC1AA556403}" type="datetime1">
              <a:rPr lang="fr-FR" smtClean="0"/>
              <a:t>10/06/2021</a:t>
            </a:fld>
            <a:endParaRPr lang="fr-FR"/>
          </a:p>
        </p:txBody>
      </p:sp>
      <p:sp>
        <p:nvSpPr>
          <p:cNvPr id="5" name="Espace réservé du pied de page 4">
            <a:extLst>
              <a:ext uri="{FF2B5EF4-FFF2-40B4-BE49-F238E27FC236}">
                <a16:creationId xmlns:a16="http://schemas.microsoft.com/office/drawing/2014/main" id="{170AD2AA-F487-4659-BBD1-87FD65A1F148}"/>
              </a:ext>
            </a:extLst>
          </p:cNvPr>
          <p:cNvSpPr>
            <a:spLocks noGrp="1"/>
          </p:cNvSpPr>
          <p:nvPr>
            <p:ph type="ftr" sz="quarter" idx="11"/>
          </p:nvPr>
        </p:nvSpPr>
        <p:spPr/>
        <p:txBody>
          <a:bodyPr/>
          <a:lstStyle/>
          <a:p>
            <a:r>
              <a:rPr lang="fr-FR" dirty="0"/>
              <a:t>Ouzzahi Dalila 2020-2021</a:t>
            </a:r>
          </a:p>
        </p:txBody>
      </p:sp>
      <p:sp>
        <p:nvSpPr>
          <p:cNvPr id="6" name="Espace réservé du numéro de diapositive 5">
            <a:extLst>
              <a:ext uri="{FF2B5EF4-FFF2-40B4-BE49-F238E27FC236}">
                <a16:creationId xmlns:a16="http://schemas.microsoft.com/office/drawing/2014/main" id="{B6090A6A-50DF-449A-A0BA-48C2CCA43EEE}"/>
              </a:ext>
            </a:extLst>
          </p:cNvPr>
          <p:cNvSpPr>
            <a:spLocks noGrp="1"/>
          </p:cNvSpPr>
          <p:nvPr>
            <p:ph type="sldNum" sz="quarter" idx="12"/>
          </p:nvPr>
        </p:nvSpPr>
        <p:spPr/>
        <p:txBody>
          <a:bodyPr/>
          <a:lstStyle/>
          <a:p>
            <a:fld id="{108582E2-60D7-40E7-AECB-CED9E7320F8D}" type="slidenum">
              <a:rPr lang="fr-FR" smtClean="0"/>
              <a:pPr/>
              <a:t>11</a:t>
            </a:fld>
            <a:endParaRPr lang="fr-FR"/>
          </a:p>
        </p:txBody>
      </p:sp>
      <p:pic>
        <p:nvPicPr>
          <p:cNvPr id="10" name="Espace réservé du contenu 9">
            <a:extLst>
              <a:ext uri="{FF2B5EF4-FFF2-40B4-BE49-F238E27FC236}">
                <a16:creationId xmlns:a16="http://schemas.microsoft.com/office/drawing/2014/main" id="{9C3B86F0-77FA-4F36-9DE6-698EAF084114}"/>
              </a:ext>
            </a:extLst>
          </p:cNvPr>
          <p:cNvPicPr>
            <a:picLocks noGrp="1" noChangeAspect="1"/>
          </p:cNvPicPr>
          <p:nvPr>
            <p:ph idx="1"/>
          </p:nvPr>
        </p:nvPicPr>
        <p:blipFill>
          <a:blip r:embed="rId2"/>
          <a:stretch>
            <a:fillRect/>
          </a:stretch>
        </p:blipFill>
        <p:spPr>
          <a:xfrm>
            <a:off x="1942415" y="1353056"/>
            <a:ext cx="5149865" cy="4880834"/>
          </a:xfrm>
          <a:solidFill>
            <a:schemeClr val="bg1"/>
          </a:solidFill>
        </p:spPr>
      </p:pic>
    </p:spTree>
    <p:extLst>
      <p:ext uri="{BB962C8B-B14F-4D97-AF65-F5344CB8AC3E}">
        <p14:creationId xmlns:p14="http://schemas.microsoft.com/office/powerpoint/2010/main" val="132908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7C26B-2865-46D9-8637-2619DE0DAA88}"/>
              </a:ext>
            </a:extLst>
          </p:cNvPr>
          <p:cNvSpPr>
            <a:spLocks noGrp="1"/>
          </p:cNvSpPr>
          <p:nvPr>
            <p:ph type="title"/>
          </p:nvPr>
        </p:nvSpPr>
        <p:spPr>
          <a:xfrm>
            <a:off x="1944693" y="624110"/>
            <a:ext cx="6683766" cy="1280890"/>
          </a:xfrm>
        </p:spPr>
        <p:txBody>
          <a:bodyPr>
            <a:normAutofit/>
          </a:bodyPr>
          <a:lstStyle/>
          <a:p>
            <a:r>
              <a:rPr lang="fr-FR" cap="small">
                <a:latin typeface="Bell MT" panose="02020503060305020303" pitchFamily="18" charset="0"/>
                <a:cs typeface="Arial" panose="020B0604020202020204" pitchFamily="34" charset="0"/>
              </a:rPr>
              <a:t>Cahier des Charges</a:t>
            </a:r>
            <a:endParaRPr lang="fr-FR"/>
          </a:p>
        </p:txBody>
      </p:sp>
      <p:sp>
        <p:nvSpPr>
          <p:cNvPr id="3" name="Espace réservé du contenu 2">
            <a:extLst>
              <a:ext uri="{FF2B5EF4-FFF2-40B4-BE49-F238E27FC236}">
                <a16:creationId xmlns:a16="http://schemas.microsoft.com/office/drawing/2014/main" id="{A6C08996-52A8-42C5-9B51-768909861A4B}"/>
              </a:ext>
            </a:extLst>
          </p:cNvPr>
          <p:cNvSpPr>
            <a:spLocks noGrp="1"/>
          </p:cNvSpPr>
          <p:nvPr>
            <p:ph idx="1"/>
          </p:nvPr>
        </p:nvSpPr>
        <p:spPr>
          <a:xfrm>
            <a:off x="1941909" y="2125362"/>
            <a:ext cx="5714998" cy="3785860"/>
          </a:xfrm>
        </p:spPr>
        <p:txBody>
          <a:bodyPr>
            <a:normAutofit/>
          </a:bodyPr>
          <a:lstStyle/>
          <a:p>
            <a:pPr marL="0" indent="0">
              <a:buNone/>
            </a:pPr>
            <a:r>
              <a:rPr lang="en-US" sz="3600" dirty="0">
                <a:latin typeface="Bell MT" panose="02020503060305020303" pitchFamily="18" charset="0"/>
                <a:cs typeface="Arial" panose="020B0604020202020204" pitchFamily="34" charset="0"/>
              </a:rPr>
              <a:t>La charte graphique </a:t>
            </a:r>
            <a:r>
              <a:rPr lang="en-US" sz="2200" dirty="0">
                <a:latin typeface="Bell MT" panose="02020503060305020303" pitchFamily="18" charset="0"/>
                <a:cs typeface="Arial" panose="020B0604020202020204" pitchFamily="34" charset="0"/>
              </a:rPr>
              <a:t>:</a:t>
            </a:r>
          </a:p>
          <a:p>
            <a:pPr marL="0" indent="0">
              <a:buNone/>
            </a:pPr>
            <a:r>
              <a:rPr lang="en-US" sz="2200" dirty="0">
                <a:latin typeface="Bell MT" panose="02020503060305020303" pitchFamily="18" charset="0"/>
                <a:cs typeface="Times New Roman" panose="02020603050405020304" pitchFamily="18" charset="0"/>
              </a:rPr>
              <a:t> </a:t>
            </a:r>
            <a:r>
              <a:rPr lang="fr-FR" sz="2200" dirty="0">
                <a:latin typeface="Bell MT" panose="02020503060305020303" pitchFamily="18" charset="0"/>
                <a:cs typeface="Arial" panose="020B0604020202020204" pitchFamily="34" charset="0"/>
              </a:rPr>
              <a:t>Couleurs : </a:t>
            </a:r>
          </a:p>
          <a:p>
            <a:pPr marL="0" indent="0">
              <a:buNone/>
            </a:pPr>
            <a:r>
              <a:rPr lang="fr-FR" dirty="0">
                <a:latin typeface="Bell MT" panose="02020503060305020303" pitchFamily="18" charset="0"/>
                <a:cs typeface="Times New Roman" panose="02020603050405020304" pitchFamily="18" charset="0"/>
              </a:rPr>
              <a:t>       Noir				 Blanc				 Jaune</a:t>
            </a:r>
          </a:p>
          <a:p>
            <a:pPr marL="0" indent="0">
              <a:buNone/>
            </a:pPr>
            <a:r>
              <a:rPr lang="fr-FR" sz="1400" b="0" i="0" dirty="0">
                <a:solidFill>
                  <a:srgbClr val="202124"/>
                </a:solidFill>
                <a:effectLst/>
                <a:latin typeface="arial" panose="020B0604020202020204" pitchFamily="34" charset="0"/>
              </a:rPr>
              <a:t>#000000</a:t>
            </a:r>
            <a:r>
              <a:rPr lang="fr-FR" sz="1400" dirty="0">
                <a:latin typeface="Bell MT" panose="02020503060305020303" pitchFamily="18" charset="0"/>
                <a:cs typeface="Times New Roman" panose="02020603050405020304" pitchFamily="18" charset="0"/>
              </a:rPr>
              <a:t>	</a:t>
            </a:r>
            <a:r>
              <a:rPr lang="fr-FR" dirty="0">
                <a:latin typeface="Bell MT" panose="02020503060305020303" pitchFamily="18" charset="0"/>
                <a:cs typeface="Times New Roman" panose="02020603050405020304" pitchFamily="18" charset="0"/>
              </a:rPr>
              <a:t>			</a:t>
            </a:r>
            <a:r>
              <a:rPr lang="fr-FR" b="0" i="0" dirty="0">
                <a:solidFill>
                  <a:srgbClr val="202124"/>
                </a:solidFill>
                <a:effectLst/>
                <a:latin typeface="arial" panose="020B0604020202020204" pitchFamily="34" charset="0"/>
              </a:rPr>
              <a:t> </a:t>
            </a:r>
            <a:r>
              <a:rPr lang="fr-FR" sz="1400" b="0" i="0" dirty="0">
                <a:solidFill>
                  <a:srgbClr val="202124"/>
                </a:solidFill>
                <a:effectLst/>
                <a:latin typeface="arial" panose="020B0604020202020204" pitchFamily="34" charset="0"/>
              </a:rPr>
              <a:t>#FFFFFF </a:t>
            </a:r>
            <a:r>
              <a:rPr lang="fr-FR" dirty="0">
                <a:latin typeface="Bell MT" panose="02020503060305020303" pitchFamily="18" charset="0"/>
                <a:cs typeface="Times New Roman" panose="02020603050405020304" pitchFamily="18" charset="0"/>
              </a:rPr>
              <a:t>				</a:t>
            </a:r>
            <a:r>
              <a:rPr lang="fr-FR" sz="1400" dirty="0">
                <a:latin typeface="Arial" panose="020B0604020202020204" pitchFamily="34" charset="0"/>
                <a:cs typeface="Arial" panose="020B0604020202020204" pitchFamily="34" charset="0"/>
              </a:rPr>
              <a:t>#FFFFOO</a:t>
            </a:r>
            <a:r>
              <a:rPr lang="fr-FR" dirty="0">
                <a:latin typeface="Bell MT" panose="02020503060305020303" pitchFamily="18" charset="0"/>
                <a:cs typeface="Times New Roman" panose="02020603050405020304" pitchFamily="18" charset="0"/>
              </a:rPr>
              <a:t>			</a:t>
            </a:r>
          </a:p>
        </p:txBody>
      </p:sp>
      <p:sp>
        <p:nvSpPr>
          <p:cNvPr id="4" name="Espace réservé de la date 3">
            <a:extLst>
              <a:ext uri="{FF2B5EF4-FFF2-40B4-BE49-F238E27FC236}">
                <a16:creationId xmlns:a16="http://schemas.microsoft.com/office/drawing/2014/main" id="{59CAA5EF-0D13-4F29-8EE4-D154F8581368}"/>
              </a:ext>
            </a:extLst>
          </p:cNvPr>
          <p:cNvSpPr>
            <a:spLocks noGrp="1"/>
          </p:cNvSpPr>
          <p:nvPr>
            <p:ph type="dt" sz="half" idx="10"/>
          </p:nvPr>
        </p:nvSpPr>
        <p:spPr>
          <a:xfrm>
            <a:off x="7771209" y="6130437"/>
            <a:ext cx="859712" cy="370396"/>
          </a:xfrm>
        </p:spPr>
        <p:txBody>
          <a:bodyPr>
            <a:normAutofit/>
          </a:bodyPr>
          <a:lstStyle/>
          <a:p>
            <a:pPr>
              <a:spcAft>
                <a:spcPts val="600"/>
              </a:spcAft>
            </a:pPr>
            <a:fld id="{7FAD708A-61AB-47AC-A2D6-046711376A16}" type="datetime1">
              <a:rPr lang="fr-FR"/>
              <a:pPr>
                <a:spcAft>
                  <a:spcPts val="600"/>
                </a:spcAft>
              </a:pPr>
              <a:t>10/06/2021</a:t>
            </a:fld>
            <a:endParaRPr lang="fr-FR"/>
          </a:p>
        </p:txBody>
      </p:sp>
      <p:sp>
        <p:nvSpPr>
          <p:cNvPr id="5" name="Espace réservé du pied de page 4">
            <a:extLst>
              <a:ext uri="{FF2B5EF4-FFF2-40B4-BE49-F238E27FC236}">
                <a16:creationId xmlns:a16="http://schemas.microsoft.com/office/drawing/2014/main" id="{B0778E39-5348-41F6-9177-37F6656CA4AA}"/>
              </a:ext>
            </a:extLst>
          </p:cNvPr>
          <p:cNvSpPr>
            <a:spLocks noGrp="1"/>
          </p:cNvSpPr>
          <p:nvPr>
            <p:ph type="ftr" sz="quarter" idx="11"/>
          </p:nvPr>
        </p:nvSpPr>
        <p:spPr>
          <a:xfrm>
            <a:off x="1941909" y="6135808"/>
            <a:ext cx="5714999" cy="365125"/>
          </a:xfrm>
        </p:spPr>
        <p:txBody>
          <a:bodyPr>
            <a:normAutofit/>
          </a:bodyPr>
          <a:lstStyle/>
          <a:p>
            <a:pPr>
              <a:spcAft>
                <a:spcPts val="600"/>
              </a:spcAft>
            </a:pPr>
            <a:r>
              <a:rPr lang="fr-FR" dirty="0"/>
              <a:t>Ouzzahi Dalila 2020-2021</a:t>
            </a:r>
          </a:p>
        </p:txBody>
      </p:sp>
      <p:sp>
        <p:nvSpPr>
          <p:cNvPr id="6" name="Espace réservé du numéro de diapositive 5">
            <a:extLst>
              <a:ext uri="{FF2B5EF4-FFF2-40B4-BE49-F238E27FC236}">
                <a16:creationId xmlns:a16="http://schemas.microsoft.com/office/drawing/2014/main" id="{EB09F1C7-A513-48E1-87A3-1A7AD8D0B4E2}"/>
              </a:ext>
            </a:extLst>
          </p:cNvPr>
          <p:cNvSpPr>
            <a:spLocks noGrp="1"/>
          </p:cNvSpPr>
          <p:nvPr>
            <p:ph type="sldNum" sz="quarter" idx="12"/>
          </p:nvPr>
        </p:nvSpPr>
        <p:spPr>
          <a:xfrm>
            <a:off x="398859" y="787782"/>
            <a:ext cx="584825" cy="365125"/>
          </a:xfrm>
        </p:spPr>
        <p:txBody>
          <a:bodyPr>
            <a:normAutofit/>
          </a:bodyPr>
          <a:lstStyle/>
          <a:p>
            <a:pPr>
              <a:lnSpc>
                <a:spcPct val="90000"/>
              </a:lnSpc>
              <a:spcAft>
                <a:spcPts val="600"/>
              </a:spcAft>
            </a:pPr>
            <a:fld id="{108582E2-60D7-40E7-AECB-CED9E7320F8D}" type="slidenum">
              <a:rPr lang="fr-FR" sz="1900"/>
              <a:pPr>
                <a:lnSpc>
                  <a:spcPct val="90000"/>
                </a:lnSpc>
                <a:spcAft>
                  <a:spcPts val="600"/>
                </a:spcAft>
              </a:pPr>
              <a:t>12</a:t>
            </a:fld>
            <a:endParaRPr lang="fr-FR" sz="1900"/>
          </a:p>
        </p:txBody>
      </p:sp>
      <p:sp>
        <p:nvSpPr>
          <p:cNvPr id="16" name="Ellipse 15">
            <a:extLst>
              <a:ext uri="{FF2B5EF4-FFF2-40B4-BE49-F238E27FC236}">
                <a16:creationId xmlns:a16="http://schemas.microsoft.com/office/drawing/2014/main" id="{E95CCD14-EB85-4B09-B58F-7B477BBA7E5F}"/>
              </a:ext>
            </a:extLst>
          </p:cNvPr>
          <p:cNvSpPr/>
          <p:nvPr/>
        </p:nvSpPr>
        <p:spPr>
          <a:xfrm>
            <a:off x="4084528" y="4221087"/>
            <a:ext cx="1302207" cy="13663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43ED74A1-B9F8-4BDC-8F56-7D37ACC801A4}"/>
              </a:ext>
            </a:extLst>
          </p:cNvPr>
          <p:cNvSpPr/>
          <p:nvPr/>
        </p:nvSpPr>
        <p:spPr>
          <a:xfrm>
            <a:off x="6227207" y="4240694"/>
            <a:ext cx="1302207" cy="136634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0719F448-EE6A-4506-966E-609303A17041}"/>
              </a:ext>
            </a:extLst>
          </p:cNvPr>
          <p:cNvSpPr/>
          <p:nvPr/>
        </p:nvSpPr>
        <p:spPr>
          <a:xfrm>
            <a:off x="1941849" y="4221088"/>
            <a:ext cx="1302207" cy="13663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000000"/>
              </a:highlight>
            </a:endParaRPr>
          </a:p>
        </p:txBody>
      </p:sp>
    </p:spTree>
    <p:extLst>
      <p:ext uri="{BB962C8B-B14F-4D97-AF65-F5344CB8AC3E}">
        <p14:creationId xmlns:p14="http://schemas.microsoft.com/office/powerpoint/2010/main" val="3884988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7C26B-2865-46D9-8637-2619DE0DAA88}"/>
              </a:ext>
            </a:extLst>
          </p:cNvPr>
          <p:cNvSpPr>
            <a:spLocks noGrp="1"/>
          </p:cNvSpPr>
          <p:nvPr>
            <p:ph type="title"/>
          </p:nvPr>
        </p:nvSpPr>
        <p:spPr>
          <a:xfrm>
            <a:off x="1944693" y="624110"/>
            <a:ext cx="6683766" cy="1280890"/>
          </a:xfrm>
        </p:spPr>
        <p:txBody>
          <a:bodyPr>
            <a:normAutofit/>
          </a:bodyPr>
          <a:lstStyle/>
          <a:p>
            <a:r>
              <a:rPr lang="fr-FR" cap="small">
                <a:latin typeface="Bell MT" panose="02020503060305020303" pitchFamily="18" charset="0"/>
                <a:cs typeface="Arial" panose="020B0604020202020204" pitchFamily="34" charset="0"/>
              </a:rPr>
              <a:t>Cahier des Charges</a:t>
            </a:r>
            <a:endParaRPr lang="fr-FR"/>
          </a:p>
        </p:txBody>
      </p:sp>
      <p:sp>
        <p:nvSpPr>
          <p:cNvPr id="3" name="Espace réservé du contenu 2">
            <a:extLst>
              <a:ext uri="{FF2B5EF4-FFF2-40B4-BE49-F238E27FC236}">
                <a16:creationId xmlns:a16="http://schemas.microsoft.com/office/drawing/2014/main" id="{A6C08996-52A8-42C5-9B51-768909861A4B}"/>
              </a:ext>
            </a:extLst>
          </p:cNvPr>
          <p:cNvSpPr>
            <a:spLocks noGrp="1"/>
          </p:cNvSpPr>
          <p:nvPr>
            <p:ph idx="1"/>
          </p:nvPr>
        </p:nvSpPr>
        <p:spPr>
          <a:xfrm>
            <a:off x="1941909" y="2125362"/>
            <a:ext cx="4376340" cy="3785860"/>
          </a:xfrm>
        </p:spPr>
        <p:txBody>
          <a:bodyPr>
            <a:normAutofit/>
          </a:bodyPr>
          <a:lstStyle/>
          <a:p>
            <a:pPr marL="0" indent="0">
              <a:buNone/>
            </a:pPr>
            <a:r>
              <a:rPr lang="en-US" sz="3600" dirty="0">
                <a:latin typeface="Bell MT" panose="02020503060305020303" pitchFamily="18" charset="0"/>
                <a:cs typeface="Arial" panose="020B0604020202020204" pitchFamily="34" charset="0"/>
              </a:rPr>
              <a:t>La charte graphique </a:t>
            </a:r>
            <a:r>
              <a:rPr lang="en-US" sz="2200" dirty="0">
                <a:latin typeface="Bell MT" panose="02020503060305020303" pitchFamily="18" charset="0"/>
                <a:cs typeface="Arial" panose="020B0604020202020204" pitchFamily="34" charset="0"/>
              </a:rPr>
              <a:t>:</a:t>
            </a:r>
          </a:p>
          <a:p>
            <a:pPr marL="0" marR="190500" indent="0">
              <a:spcAft>
                <a:spcPts val="750"/>
              </a:spcAft>
              <a:buSzPts val="1000"/>
              <a:buNone/>
              <a:tabLst>
                <a:tab pos="457200" algn="l"/>
              </a:tabLst>
            </a:pPr>
            <a:r>
              <a:rPr lang="fr-FR" sz="2200" dirty="0">
                <a:latin typeface="Bell MT" panose="02020503060305020303" pitchFamily="18" charset="0"/>
                <a:cs typeface="Times New Roman" panose="02020603050405020304" pitchFamily="18" charset="0"/>
              </a:rPr>
              <a:t>Typographie </a:t>
            </a:r>
          </a:p>
          <a:p>
            <a:pPr marL="0" marR="190500" indent="0">
              <a:spcAft>
                <a:spcPts val="750"/>
              </a:spcAft>
              <a:buSzPts val="1000"/>
              <a:buNone/>
              <a:tabLst>
                <a:tab pos="457200" algn="l"/>
              </a:tabLst>
            </a:pPr>
            <a:endParaRPr lang="fr-FR" dirty="0">
              <a:latin typeface="Bell MT" panose="02020503060305020303" pitchFamily="18" charset="0"/>
              <a:cs typeface="Times New Roman" panose="02020603050405020304" pitchFamily="18" charset="0"/>
            </a:endParaRPr>
          </a:p>
        </p:txBody>
      </p:sp>
      <p:sp>
        <p:nvSpPr>
          <p:cNvPr id="4" name="Espace réservé de la date 3">
            <a:extLst>
              <a:ext uri="{FF2B5EF4-FFF2-40B4-BE49-F238E27FC236}">
                <a16:creationId xmlns:a16="http://schemas.microsoft.com/office/drawing/2014/main" id="{59CAA5EF-0D13-4F29-8EE4-D154F8581368}"/>
              </a:ext>
            </a:extLst>
          </p:cNvPr>
          <p:cNvSpPr>
            <a:spLocks noGrp="1"/>
          </p:cNvSpPr>
          <p:nvPr>
            <p:ph type="dt" sz="half" idx="10"/>
          </p:nvPr>
        </p:nvSpPr>
        <p:spPr>
          <a:xfrm>
            <a:off x="7771209" y="6130437"/>
            <a:ext cx="859712" cy="370396"/>
          </a:xfrm>
        </p:spPr>
        <p:txBody>
          <a:bodyPr>
            <a:normAutofit/>
          </a:bodyPr>
          <a:lstStyle/>
          <a:p>
            <a:pPr>
              <a:spcAft>
                <a:spcPts val="600"/>
              </a:spcAft>
            </a:pPr>
            <a:fld id="{7FAD708A-61AB-47AC-A2D6-046711376A16}" type="datetime1">
              <a:rPr lang="fr-FR"/>
              <a:pPr>
                <a:spcAft>
                  <a:spcPts val="600"/>
                </a:spcAft>
              </a:pPr>
              <a:t>10/06/2021</a:t>
            </a:fld>
            <a:endParaRPr lang="fr-FR"/>
          </a:p>
        </p:txBody>
      </p:sp>
      <p:sp>
        <p:nvSpPr>
          <p:cNvPr id="5" name="Espace réservé du pied de page 4">
            <a:extLst>
              <a:ext uri="{FF2B5EF4-FFF2-40B4-BE49-F238E27FC236}">
                <a16:creationId xmlns:a16="http://schemas.microsoft.com/office/drawing/2014/main" id="{B0778E39-5348-41F6-9177-37F6656CA4AA}"/>
              </a:ext>
            </a:extLst>
          </p:cNvPr>
          <p:cNvSpPr>
            <a:spLocks noGrp="1"/>
          </p:cNvSpPr>
          <p:nvPr>
            <p:ph type="ftr" sz="quarter" idx="11"/>
          </p:nvPr>
        </p:nvSpPr>
        <p:spPr>
          <a:xfrm>
            <a:off x="1941909" y="6135808"/>
            <a:ext cx="5714999" cy="365125"/>
          </a:xfrm>
        </p:spPr>
        <p:txBody>
          <a:bodyPr>
            <a:normAutofit/>
          </a:bodyPr>
          <a:lstStyle/>
          <a:p>
            <a:pPr>
              <a:spcAft>
                <a:spcPts val="600"/>
              </a:spcAft>
            </a:pPr>
            <a:r>
              <a:rPr lang="fr-FR" dirty="0"/>
              <a:t>Ouzzahi Dalila 2020-2021</a:t>
            </a:r>
          </a:p>
        </p:txBody>
      </p:sp>
      <p:sp>
        <p:nvSpPr>
          <p:cNvPr id="6" name="Espace réservé du numéro de diapositive 5">
            <a:extLst>
              <a:ext uri="{FF2B5EF4-FFF2-40B4-BE49-F238E27FC236}">
                <a16:creationId xmlns:a16="http://schemas.microsoft.com/office/drawing/2014/main" id="{EB09F1C7-A513-48E1-87A3-1A7AD8D0B4E2}"/>
              </a:ext>
            </a:extLst>
          </p:cNvPr>
          <p:cNvSpPr>
            <a:spLocks noGrp="1"/>
          </p:cNvSpPr>
          <p:nvPr>
            <p:ph type="sldNum" sz="quarter" idx="12"/>
          </p:nvPr>
        </p:nvSpPr>
        <p:spPr>
          <a:xfrm>
            <a:off x="398859" y="787782"/>
            <a:ext cx="584825" cy="365125"/>
          </a:xfrm>
        </p:spPr>
        <p:txBody>
          <a:bodyPr>
            <a:normAutofit/>
          </a:bodyPr>
          <a:lstStyle/>
          <a:p>
            <a:pPr>
              <a:lnSpc>
                <a:spcPct val="90000"/>
              </a:lnSpc>
              <a:spcAft>
                <a:spcPts val="600"/>
              </a:spcAft>
            </a:pPr>
            <a:fld id="{108582E2-60D7-40E7-AECB-CED9E7320F8D}" type="slidenum">
              <a:rPr lang="fr-FR" sz="1900"/>
              <a:pPr>
                <a:lnSpc>
                  <a:spcPct val="90000"/>
                </a:lnSpc>
                <a:spcAft>
                  <a:spcPts val="600"/>
                </a:spcAft>
              </a:pPr>
              <a:t>13</a:t>
            </a:fld>
            <a:endParaRPr lang="fr-FR" sz="1900"/>
          </a:p>
        </p:txBody>
      </p:sp>
      <p:pic>
        <p:nvPicPr>
          <p:cNvPr id="9" name="Image 8">
            <a:extLst>
              <a:ext uri="{FF2B5EF4-FFF2-40B4-BE49-F238E27FC236}">
                <a16:creationId xmlns:a16="http://schemas.microsoft.com/office/drawing/2014/main" id="{5F570BE9-CD2E-4986-960F-2CF07B791753}"/>
              </a:ext>
            </a:extLst>
          </p:cNvPr>
          <p:cNvPicPr>
            <a:picLocks noChangeAspect="1"/>
          </p:cNvPicPr>
          <p:nvPr/>
        </p:nvPicPr>
        <p:blipFill>
          <a:blip r:embed="rId2"/>
          <a:stretch>
            <a:fillRect/>
          </a:stretch>
        </p:blipFill>
        <p:spPr>
          <a:xfrm>
            <a:off x="2475385" y="3762825"/>
            <a:ext cx="4193230" cy="1280890"/>
          </a:xfrm>
          <a:prstGeom prst="rect">
            <a:avLst/>
          </a:prstGeom>
        </p:spPr>
      </p:pic>
    </p:spTree>
    <p:extLst>
      <p:ext uri="{BB962C8B-B14F-4D97-AF65-F5344CB8AC3E}">
        <p14:creationId xmlns:p14="http://schemas.microsoft.com/office/powerpoint/2010/main" val="42823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7C26B-2865-46D9-8637-2619DE0DAA88}"/>
              </a:ext>
            </a:extLst>
          </p:cNvPr>
          <p:cNvSpPr>
            <a:spLocks noGrp="1"/>
          </p:cNvSpPr>
          <p:nvPr>
            <p:ph type="title"/>
          </p:nvPr>
        </p:nvSpPr>
        <p:spPr>
          <a:xfrm>
            <a:off x="1944693" y="624110"/>
            <a:ext cx="6683766" cy="1280890"/>
          </a:xfrm>
        </p:spPr>
        <p:txBody>
          <a:bodyPr>
            <a:normAutofit/>
          </a:bodyPr>
          <a:lstStyle/>
          <a:p>
            <a:r>
              <a:rPr lang="fr-FR" cap="small">
                <a:latin typeface="Bell MT" panose="02020503060305020303" pitchFamily="18" charset="0"/>
                <a:cs typeface="Arial" panose="020B0604020202020204" pitchFamily="34" charset="0"/>
              </a:rPr>
              <a:t>Cahier des Charges</a:t>
            </a:r>
            <a:endParaRPr lang="fr-FR"/>
          </a:p>
        </p:txBody>
      </p:sp>
      <p:sp>
        <p:nvSpPr>
          <p:cNvPr id="3" name="Espace réservé du contenu 2">
            <a:extLst>
              <a:ext uri="{FF2B5EF4-FFF2-40B4-BE49-F238E27FC236}">
                <a16:creationId xmlns:a16="http://schemas.microsoft.com/office/drawing/2014/main" id="{A6C08996-52A8-42C5-9B51-768909861A4B}"/>
              </a:ext>
            </a:extLst>
          </p:cNvPr>
          <p:cNvSpPr>
            <a:spLocks noGrp="1"/>
          </p:cNvSpPr>
          <p:nvPr>
            <p:ph idx="1"/>
          </p:nvPr>
        </p:nvSpPr>
        <p:spPr>
          <a:xfrm>
            <a:off x="1941909" y="2125362"/>
            <a:ext cx="4376340" cy="3785860"/>
          </a:xfrm>
        </p:spPr>
        <p:txBody>
          <a:bodyPr>
            <a:normAutofit/>
          </a:bodyPr>
          <a:lstStyle/>
          <a:p>
            <a:pPr marL="0" marR="190500" indent="0">
              <a:spcAft>
                <a:spcPts val="750"/>
              </a:spcAft>
              <a:buSzPts val="1000"/>
              <a:buNone/>
              <a:tabLst>
                <a:tab pos="457200" algn="l"/>
              </a:tabLst>
            </a:pPr>
            <a:r>
              <a:rPr lang="fr-FR">
                <a:latin typeface="Bell MT" panose="02020503060305020303" pitchFamily="18" charset="0"/>
                <a:cs typeface="Arial" panose="020B0604020202020204" pitchFamily="34" charset="0"/>
              </a:rPr>
              <a:t>       </a:t>
            </a:r>
            <a:endParaRPr lang="fr-FR">
              <a:latin typeface="Bell MT" panose="02020503060305020303" pitchFamily="18" charset="0"/>
              <a:cs typeface="Times New Roman" panose="02020603050405020304" pitchFamily="18" charset="0"/>
            </a:endParaRPr>
          </a:p>
        </p:txBody>
      </p:sp>
      <p:sp>
        <p:nvSpPr>
          <p:cNvPr id="4" name="Espace réservé de la date 3">
            <a:extLst>
              <a:ext uri="{FF2B5EF4-FFF2-40B4-BE49-F238E27FC236}">
                <a16:creationId xmlns:a16="http://schemas.microsoft.com/office/drawing/2014/main" id="{59CAA5EF-0D13-4F29-8EE4-D154F8581368}"/>
              </a:ext>
            </a:extLst>
          </p:cNvPr>
          <p:cNvSpPr>
            <a:spLocks noGrp="1"/>
          </p:cNvSpPr>
          <p:nvPr>
            <p:ph type="dt" sz="half" idx="10"/>
          </p:nvPr>
        </p:nvSpPr>
        <p:spPr>
          <a:xfrm>
            <a:off x="7771209" y="6130437"/>
            <a:ext cx="859712" cy="370396"/>
          </a:xfrm>
        </p:spPr>
        <p:txBody>
          <a:bodyPr>
            <a:normAutofit/>
          </a:bodyPr>
          <a:lstStyle/>
          <a:p>
            <a:pPr>
              <a:spcAft>
                <a:spcPts val="600"/>
              </a:spcAft>
            </a:pPr>
            <a:fld id="{7FAD708A-61AB-47AC-A2D6-046711376A16}" type="datetime1">
              <a:rPr lang="fr-FR"/>
              <a:pPr>
                <a:spcAft>
                  <a:spcPts val="600"/>
                </a:spcAft>
              </a:pPr>
              <a:t>10/06/2021</a:t>
            </a:fld>
            <a:endParaRPr lang="fr-FR"/>
          </a:p>
        </p:txBody>
      </p:sp>
      <p:sp>
        <p:nvSpPr>
          <p:cNvPr id="5" name="Espace réservé du pied de page 4">
            <a:extLst>
              <a:ext uri="{FF2B5EF4-FFF2-40B4-BE49-F238E27FC236}">
                <a16:creationId xmlns:a16="http://schemas.microsoft.com/office/drawing/2014/main" id="{B0778E39-5348-41F6-9177-37F6656CA4AA}"/>
              </a:ext>
            </a:extLst>
          </p:cNvPr>
          <p:cNvSpPr>
            <a:spLocks noGrp="1"/>
          </p:cNvSpPr>
          <p:nvPr>
            <p:ph type="ftr" sz="quarter" idx="11"/>
          </p:nvPr>
        </p:nvSpPr>
        <p:spPr>
          <a:xfrm>
            <a:off x="1941909" y="6135808"/>
            <a:ext cx="5714999" cy="365125"/>
          </a:xfrm>
        </p:spPr>
        <p:txBody>
          <a:bodyPr>
            <a:normAutofit/>
          </a:bodyPr>
          <a:lstStyle/>
          <a:p>
            <a:pPr>
              <a:spcAft>
                <a:spcPts val="600"/>
              </a:spcAft>
            </a:pPr>
            <a:r>
              <a:rPr lang="fr-FR"/>
              <a:t>Nom prénom 2020-2021</a:t>
            </a:r>
          </a:p>
        </p:txBody>
      </p:sp>
      <p:sp>
        <p:nvSpPr>
          <p:cNvPr id="6" name="Espace réservé du numéro de diapositive 5">
            <a:extLst>
              <a:ext uri="{FF2B5EF4-FFF2-40B4-BE49-F238E27FC236}">
                <a16:creationId xmlns:a16="http://schemas.microsoft.com/office/drawing/2014/main" id="{EB09F1C7-A513-48E1-87A3-1A7AD8D0B4E2}"/>
              </a:ext>
            </a:extLst>
          </p:cNvPr>
          <p:cNvSpPr>
            <a:spLocks noGrp="1"/>
          </p:cNvSpPr>
          <p:nvPr>
            <p:ph type="sldNum" sz="quarter" idx="12"/>
          </p:nvPr>
        </p:nvSpPr>
        <p:spPr>
          <a:xfrm>
            <a:off x="398859" y="787782"/>
            <a:ext cx="584825" cy="365125"/>
          </a:xfrm>
        </p:spPr>
        <p:txBody>
          <a:bodyPr>
            <a:normAutofit/>
          </a:bodyPr>
          <a:lstStyle/>
          <a:p>
            <a:pPr>
              <a:lnSpc>
                <a:spcPct val="90000"/>
              </a:lnSpc>
              <a:spcAft>
                <a:spcPts val="600"/>
              </a:spcAft>
            </a:pPr>
            <a:fld id="{108582E2-60D7-40E7-AECB-CED9E7320F8D}" type="slidenum">
              <a:rPr lang="fr-FR" sz="1900"/>
              <a:pPr>
                <a:lnSpc>
                  <a:spcPct val="90000"/>
                </a:lnSpc>
                <a:spcAft>
                  <a:spcPts val="600"/>
                </a:spcAft>
              </a:pPr>
              <a:t>14</a:t>
            </a:fld>
            <a:endParaRPr lang="fr-FR" sz="1900"/>
          </a:p>
        </p:txBody>
      </p:sp>
      <p:pic>
        <p:nvPicPr>
          <p:cNvPr id="9" name="Image 8">
            <a:extLst>
              <a:ext uri="{FF2B5EF4-FFF2-40B4-BE49-F238E27FC236}">
                <a16:creationId xmlns:a16="http://schemas.microsoft.com/office/drawing/2014/main" id="{2C435DBA-30A7-4882-AC55-822023269B6F}"/>
              </a:ext>
            </a:extLst>
          </p:cNvPr>
          <p:cNvPicPr>
            <a:picLocks noChangeAspect="1"/>
          </p:cNvPicPr>
          <p:nvPr/>
        </p:nvPicPr>
        <p:blipFill>
          <a:blip r:embed="rId2"/>
          <a:stretch>
            <a:fillRect/>
          </a:stretch>
        </p:blipFill>
        <p:spPr>
          <a:xfrm>
            <a:off x="2825751" y="2386685"/>
            <a:ext cx="4376340" cy="2084629"/>
          </a:xfrm>
          <a:prstGeom prst="rect">
            <a:avLst/>
          </a:prstGeom>
        </p:spPr>
      </p:pic>
    </p:spTree>
    <p:extLst>
      <p:ext uri="{BB962C8B-B14F-4D97-AF65-F5344CB8AC3E}">
        <p14:creationId xmlns:p14="http://schemas.microsoft.com/office/powerpoint/2010/main" val="1139883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7C26B-2865-46D9-8637-2619DE0DAA88}"/>
              </a:ext>
            </a:extLst>
          </p:cNvPr>
          <p:cNvSpPr>
            <a:spLocks noGrp="1"/>
          </p:cNvSpPr>
          <p:nvPr>
            <p:ph type="title"/>
          </p:nvPr>
        </p:nvSpPr>
        <p:spPr>
          <a:xfrm>
            <a:off x="1944693" y="624110"/>
            <a:ext cx="6683766" cy="1280890"/>
          </a:xfrm>
        </p:spPr>
        <p:txBody>
          <a:bodyPr>
            <a:normAutofit/>
          </a:bodyPr>
          <a:lstStyle/>
          <a:p>
            <a:r>
              <a:rPr lang="fr-FR" cap="small">
                <a:latin typeface="Bell MT" panose="02020503060305020303" pitchFamily="18" charset="0"/>
                <a:cs typeface="Arial" panose="020B0604020202020204" pitchFamily="34" charset="0"/>
              </a:rPr>
              <a:t>Cahier des Charges</a:t>
            </a:r>
            <a:endParaRPr lang="fr-FR"/>
          </a:p>
        </p:txBody>
      </p:sp>
      <p:sp>
        <p:nvSpPr>
          <p:cNvPr id="3" name="Espace réservé du contenu 2">
            <a:extLst>
              <a:ext uri="{FF2B5EF4-FFF2-40B4-BE49-F238E27FC236}">
                <a16:creationId xmlns:a16="http://schemas.microsoft.com/office/drawing/2014/main" id="{A6C08996-52A8-42C5-9B51-768909861A4B}"/>
              </a:ext>
            </a:extLst>
          </p:cNvPr>
          <p:cNvSpPr>
            <a:spLocks noGrp="1"/>
          </p:cNvSpPr>
          <p:nvPr>
            <p:ph idx="1"/>
          </p:nvPr>
        </p:nvSpPr>
        <p:spPr>
          <a:xfrm>
            <a:off x="1941908" y="2125362"/>
            <a:ext cx="6683765" cy="3785860"/>
          </a:xfrm>
        </p:spPr>
        <p:txBody>
          <a:bodyPr>
            <a:normAutofit/>
          </a:bodyPr>
          <a:lstStyle/>
          <a:p>
            <a:pPr marL="0" indent="0">
              <a:buNone/>
            </a:pPr>
            <a:r>
              <a:rPr lang="en-US" sz="3600" dirty="0">
                <a:latin typeface="Bell MT" panose="02020503060305020303" pitchFamily="18" charset="0"/>
                <a:cs typeface="Arial" panose="020B0604020202020204" pitchFamily="34" charset="0"/>
              </a:rPr>
              <a:t>La charte graphique </a:t>
            </a:r>
            <a:r>
              <a:rPr lang="en-US" sz="2200" dirty="0">
                <a:latin typeface="Bell MT" panose="02020503060305020303" pitchFamily="18" charset="0"/>
                <a:cs typeface="Arial" panose="020B0604020202020204" pitchFamily="34" charset="0"/>
              </a:rPr>
              <a:t>:</a:t>
            </a:r>
          </a:p>
          <a:p>
            <a:pPr marL="0" indent="0">
              <a:buNone/>
            </a:pPr>
            <a:r>
              <a:rPr lang="fr-FR" sz="2200" dirty="0">
                <a:latin typeface="Bell MT" panose="02020503060305020303" pitchFamily="18" charset="0"/>
                <a:cs typeface="Times New Roman" panose="02020603050405020304" pitchFamily="18" charset="0"/>
              </a:rPr>
              <a:t>Icônes Réseaux Sociaux :  </a:t>
            </a:r>
          </a:p>
          <a:p>
            <a:pPr marL="457200" indent="-457200">
              <a:buFont typeface="+mj-lt"/>
              <a:buAutoNum type="arabicPeriod"/>
            </a:pPr>
            <a:endParaRPr lang="fr-FR" dirty="0">
              <a:latin typeface="Bell MT" panose="02020503060305020303" pitchFamily="18" charset="0"/>
              <a:cs typeface="Times New Roman" panose="02020603050405020304" pitchFamily="18" charset="0"/>
            </a:endParaRPr>
          </a:p>
          <a:p>
            <a:pPr marL="457200" indent="-457200">
              <a:buFont typeface="+mj-lt"/>
              <a:buAutoNum type="arabicPeriod"/>
            </a:pPr>
            <a:endParaRPr lang="fr-FR" dirty="0">
              <a:latin typeface="Bell MT" panose="02020503060305020303" pitchFamily="18" charset="0"/>
              <a:cs typeface="Times New Roman" panose="02020603050405020304" pitchFamily="18" charset="0"/>
            </a:endParaRPr>
          </a:p>
          <a:p>
            <a:pPr marL="0" indent="0">
              <a:buNone/>
            </a:pPr>
            <a:endParaRPr lang="fr-FR" dirty="0">
              <a:latin typeface="Bell MT" panose="02020503060305020303" pitchFamily="18" charset="0"/>
              <a:cs typeface="Times New Roman" panose="02020603050405020304" pitchFamily="18" charset="0"/>
            </a:endParaRPr>
          </a:p>
        </p:txBody>
      </p:sp>
      <p:sp>
        <p:nvSpPr>
          <p:cNvPr id="4" name="Espace réservé de la date 3">
            <a:extLst>
              <a:ext uri="{FF2B5EF4-FFF2-40B4-BE49-F238E27FC236}">
                <a16:creationId xmlns:a16="http://schemas.microsoft.com/office/drawing/2014/main" id="{59CAA5EF-0D13-4F29-8EE4-D154F8581368}"/>
              </a:ext>
            </a:extLst>
          </p:cNvPr>
          <p:cNvSpPr>
            <a:spLocks noGrp="1"/>
          </p:cNvSpPr>
          <p:nvPr>
            <p:ph type="dt" sz="half" idx="10"/>
          </p:nvPr>
        </p:nvSpPr>
        <p:spPr>
          <a:xfrm>
            <a:off x="7771209" y="6130437"/>
            <a:ext cx="859712" cy="370396"/>
          </a:xfrm>
        </p:spPr>
        <p:txBody>
          <a:bodyPr>
            <a:normAutofit/>
          </a:bodyPr>
          <a:lstStyle/>
          <a:p>
            <a:pPr>
              <a:spcAft>
                <a:spcPts val="600"/>
              </a:spcAft>
            </a:pPr>
            <a:fld id="{7FAD708A-61AB-47AC-A2D6-046711376A16}" type="datetime1">
              <a:rPr lang="fr-FR"/>
              <a:pPr>
                <a:spcAft>
                  <a:spcPts val="600"/>
                </a:spcAft>
              </a:pPr>
              <a:t>10/06/2021</a:t>
            </a:fld>
            <a:endParaRPr lang="fr-FR"/>
          </a:p>
        </p:txBody>
      </p:sp>
      <p:sp>
        <p:nvSpPr>
          <p:cNvPr id="5" name="Espace réservé du pied de page 4">
            <a:extLst>
              <a:ext uri="{FF2B5EF4-FFF2-40B4-BE49-F238E27FC236}">
                <a16:creationId xmlns:a16="http://schemas.microsoft.com/office/drawing/2014/main" id="{B0778E39-5348-41F6-9177-37F6656CA4AA}"/>
              </a:ext>
            </a:extLst>
          </p:cNvPr>
          <p:cNvSpPr>
            <a:spLocks noGrp="1"/>
          </p:cNvSpPr>
          <p:nvPr>
            <p:ph type="ftr" sz="quarter" idx="11"/>
          </p:nvPr>
        </p:nvSpPr>
        <p:spPr>
          <a:xfrm>
            <a:off x="1941909" y="6135808"/>
            <a:ext cx="5714999" cy="365125"/>
          </a:xfrm>
        </p:spPr>
        <p:txBody>
          <a:bodyPr>
            <a:normAutofit/>
          </a:bodyPr>
          <a:lstStyle/>
          <a:p>
            <a:pPr>
              <a:spcAft>
                <a:spcPts val="600"/>
              </a:spcAft>
            </a:pPr>
            <a:r>
              <a:rPr lang="fr-FR" dirty="0"/>
              <a:t>Ouzzahi Dalila 2020-2021</a:t>
            </a:r>
          </a:p>
        </p:txBody>
      </p:sp>
      <p:sp>
        <p:nvSpPr>
          <p:cNvPr id="6" name="Espace réservé du numéro de diapositive 5">
            <a:extLst>
              <a:ext uri="{FF2B5EF4-FFF2-40B4-BE49-F238E27FC236}">
                <a16:creationId xmlns:a16="http://schemas.microsoft.com/office/drawing/2014/main" id="{EB09F1C7-A513-48E1-87A3-1A7AD8D0B4E2}"/>
              </a:ext>
            </a:extLst>
          </p:cNvPr>
          <p:cNvSpPr>
            <a:spLocks noGrp="1"/>
          </p:cNvSpPr>
          <p:nvPr>
            <p:ph type="sldNum" sz="quarter" idx="12"/>
          </p:nvPr>
        </p:nvSpPr>
        <p:spPr>
          <a:xfrm>
            <a:off x="398859" y="787782"/>
            <a:ext cx="584825" cy="365125"/>
          </a:xfrm>
        </p:spPr>
        <p:txBody>
          <a:bodyPr>
            <a:normAutofit/>
          </a:bodyPr>
          <a:lstStyle/>
          <a:p>
            <a:pPr>
              <a:lnSpc>
                <a:spcPct val="90000"/>
              </a:lnSpc>
              <a:spcAft>
                <a:spcPts val="600"/>
              </a:spcAft>
            </a:pPr>
            <a:fld id="{108582E2-60D7-40E7-AECB-CED9E7320F8D}" type="slidenum">
              <a:rPr lang="fr-FR" sz="1900"/>
              <a:pPr>
                <a:lnSpc>
                  <a:spcPct val="90000"/>
                </a:lnSpc>
                <a:spcAft>
                  <a:spcPts val="600"/>
                </a:spcAft>
              </a:pPr>
              <a:t>15</a:t>
            </a:fld>
            <a:endParaRPr lang="fr-FR" sz="1900"/>
          </a:p>
        </p:txBody>
      </p:sp>
      <p:pic>
        <p:nvPicPr>
          <p:cNvPr id="20" name="Image 19">
            <a:extLst>
              <a:ext uri="{FF2B5EF4-FFF2-40B4-BE49-F238E27FC236}">
                <a16:creationId xmlns:a16="http://schemas.microsoft.com/office/drawing/2014/main" id="{8E29F163-DB78-4395-A8CA-68AC771460E1}"/>
              </a:ext>
            </a:extLst>
          </p:cNvPr>
          <p:cNvPicPr/>
          <p:nvPr/>
        </p:nvPicPr>
        <p:blipFill>
          <a:blip r:embed="rId2"/>
          <a:stretch>
            <a:fillRect/>
          </a:stretch>
        </p:blipFill>
        <p:spPr>
          <a:xfrm>
            <a:off x="1981053" y="3429000"/>
            <a:ext cx="2828925" cy="1704975"/>
          </a:xfrm>
          <a:prstGeom prst="rect">
            <a:avLst/>
          </a:prstGeom>
        </p:spPr>
      </p:pic>
      <p:pic>
        <p:nvPicPr>
          <p:cNvPr id="22" name="Image 21">
            <a:extLst>
              <a:ext uri="{FF2B5EF4-FFF2-40B4-BE49-F238E27FC236}">
                <a16:creationId xmlns:a16="http://schemas.microsoft.com/office/drawing/2014/main" id="{9DA442AF-52BF-4A2B-89A4-CC96CABC0A2F}"/>
              </a:ext>
            </a:extLst>
          </p:cNvPr>
          <p:cNvPicPr/>
          <p:nvPr/>
        </p:nvPicPr>
        <p:blipFill>
          <a:blip r:embed="rId3"/>
          <a:stretch>
            <a:fillRect/>
          </a:stretch>
        </p:blipFill>
        <p:spPr>
          <a:xfrm>
            <a:off x="5796136" y="3381374"/>
            <a:ext cx="2152650" cy="1800225"/>
          </a:xfrm>
          <a:prstGeom prst="rect">
            <a:avLst/>
          </a:prstGeom>
        </p:spPr>
      </p:pic>
    </p:spTree>
    <p:extLst>
      <p:ext uri="{BB962C8B-B14F-4D97-AF65-F5344CB8AC3E}">
        <p14:creationId xmlns:p14="http://schemas.microsoft.com/office/powerpoint/2010/main" val="417853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a:noFill/>
        </p:spPr>
        <p:style>
          <a:lnRef idx="3">
            <a:schemeClr val="lt1"/>
          </a:lnRef>
          <a:fillRef idx="1">
            <a:schemeClr val="accent1"/>
          </a:fillRef>
          <a:effectRef idx="1">
            <a:schemeClr val="accent1"/>
          </a:effectRef>
          <a:fontRef idx="minor">
            <a:schemeClr val="lt1"/>
          </a:fontRef>
        </p:style>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16</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Espace réservé du contenu 12">
            <a:extLst>
              <a:ext uri="{FF2B5EF4-FFF2-40B4-BE49-F238E27FC236}">
                <a16:creationId xmlns:a16="http://schemas.microsoft.com/office/drawing/2014/main" id="{612F6861-24B6-4F79-A75D-6BB2ADBAD740}"/>
              </a:ext>
            </a:extLst>
          </p:cNvPr>
          <p:cNvSpPr>
            <a:spLocks noGrp="1"/>
          </p:cNvSpPr>
          <p:nvPr>
            <p:ph idx="1"/>
          </p:nvPr>
        </p:nvSpPr>
        <p:spPr/>
        <p:txBody>
          <a:bodyPr>
            <a:normAutofit fontScale="85000" lnSpcReduction="20000"/>
          </a:bodyPr>
          <a:lstStyle/>
          <a:p>
            <a:pPr marL="0" indent="0">
              <a:lnSpc>
                <a:spcPct val="160000"/>
              </a:lnSpc>
              <a:buNone/>
            </a:pPr>
            <a:r>
              <a:rPr lang="fr-FR" sz="2400" b="1" dirty="0">
                <a:solidFill>
                  <a:schemeClr val="accent3">
                    <a:lumMod val="60000"/>
                    <a:lumOff val="40000"/>
                  </a:schemeClr>
                </a:solidFill>
                <a:latin typeface="Bell MT" panose="02020503060305020303" pitchFamily="18" charset="0"/>
                <a:cs typeface="Arial" panose="020B0604020202020204" pitchFamily="34" charset="0"/>
              </a:rPr>
              <a:t>Les objectifs du site :</a:t>
            </a:r>
          </a:p>
          <a:p>
            <a:pPr marL="285750" indent="-285750">
              <a:lnSpc>
                <a:spcPct val="160000"/>
              </a:lnSpc>
              <a:buFont typeface="Arial" panose="020B0604020202020204" pitchFamily="34" charset="0"/>
              <a:buChar char="•"/>
            </a:pPr>
            <a:r>
              <a:rPr lang="fr-FR" sz="1800" b="1" dirty="0">
                <a:solidFill>
                  <a:schemeClr val="accent3">
                    <a:lumMod val="60000"/>
                    <a:lumOff val="40000"/>
                  </a:schemeClr>
                </a:solidFill>
                <a:latin typeface="Bell MT" panose="02020503060305020303" pitchFamily="18" charset="0"/>
                <a:cs typeface="Arial" panose="020B0604020202020204" pitchFamily="34" charset="0"/>
              </a:rPr>
              <a:t>Maximiser le chiffre d’affaires</a:t>
            </a:r>
          </a:p>
          <a:p>
            <a:pPr marL="285750" indent="-285750">
              <a:lnSpc>
                <a:spcPct val="160000"/>
              </a:lnSpc>
              <a:buFont typeface="Arial" panose="020B0604020202020204" pitchFamily="34" charset="0"/>
              <a:buChar char="•"/>
            </a:pPr>
            <a:endParaRPr lang="fr-FR" sz="1800" b="1" dirty="0">
              <a:solidFill>
                <a:schemeClr val="accent3">
                  <a:lumMod val="60000"/>
                  <a:lumOff val="40000"/>
                </a:schemeClr>
              </a:solidFill>
              <a:latin typeface="Bell MT" panose="02020503060305020303" pitchFamily="18" charset="0"/>
              <a:cs typeface="Arial" panose="020B0604020202020204" pitchFamily="34" charset="0"/>
            </a:endParaRPr>
          </a:p>
          <a:p>
            <a:pPr marL="285750" indent="-285750">
              <a:lnSpc>
                <a:spcPct val="160000"/>
              </a:lnSpc>
              <a:buFont typeface="Arial" panose="020B0604020202020204" pitchFamily="34" charset="0"/>
              <a:buChar char="•"/>
            </a:pPr>
            <a:r>
              <a:rPr lang="fr-FR" sz="1800" b="1" dirty="0">
                <a:solidFill>
                  <a:schemeClr val="accent3">
                    <a:lumMod val="60000"/>
                    <a:lumOff val="40000"/>
                  </a:schemeClr>
                </a:solidFill>
                <a:latin typeface="Bell MT" panose="02020503060305020303" pitchFamily="18" charset="0"/>
                <a:cs typeface="Arial" panose="020B0604020202020204" pitchFamily="34" charset="0"/>
              </a:rPr>
              <a:t>Ouvrir les ventes à une clientèle plus vaste</a:t>
            </a:r>
          </a:p>
          <a:p>
            <a:pPr marL="285750" indent="-285750">
              <a:lnSpc>
                <a:spcPct val="160000"/>
              </a:lnSpc>
              <a:buFont typeface="Arial" panose="020B0604020202020204" pitchFamily="34" charset="0"/>
              <a:buChar char="•"/>
            </a:pPr>
            <a:endParaRPr lang="fr-FR" sz="1800" b="1" dirty="0">
              <a:solidFill>
                <a:schemeClr val="accent3">
                  <a:lumMod val="60000"/>
                  <a:lumOff val="40000"/>
                </a:schemeClr>
              </a:solidFill>
              <a:latin typeface="Bell MT" panose="02020503060305020303" pitchFamily="18" charset="0"/>
              <a:cs typeface="Arial" panose="020B0604020202020204" pitchFamily="34" charset="0"/>
            </a:endParaRPr>
          </a:p>
          <a:p>
            <a:pPr marL="285750" indent="-285750">
              <a:lnSpc>
                <a:spcPct val="160000"/>
              </a:lnSpc>
              <a:buFont typeface="Arial" panose="020B0604020202020204" pitchFamily="34" charset="0"/>
              <a:buChar char="•"/>
            </a:pPr>
            <a:r>
              <a:rPr lang="fr-FR" sz="1800" b="1" dirty="0">
                <a:solidFill>
                  <a:schemeClr val="accent3">
                    <a:lumMod val="60000"/>
                    <a:lumOff val="40000"/>
                  </a:schemeClr>
                </a:solidFill>
                <a:latin typeface="Bell MT" panose="02020503060305020303" pitchFamily="18" charset="0"/>
                <a:cs typeface="Arial" panose="020B0604020202020204" pitchFamily="34" charset="0"/>
              </a:rPr>
              <a:t>Offrir de nouveaux services(retrait en boutique, livraison….)</a:t>
            </a:r>
          </a:p>
          <a:p>
            <a:pPr marL="285750" indent="-285750">
              <a:lnSpc>
                <a:spcPct val="160000"/>
              </a:lnSpc>
              <a:buFont typeface="Arial" panose="020B0604020202020204" pitchFamily="34" charset="0"/>
              <a:buChar char="•"/>
            </a:pPr>
            <a:endParaRPr lang="fr-FR" sz="1800" b="1" dirty="0">
              <a:solidFill>
                <a:schemeClr val="accent3">
                  <a:lumMod val="60000"/>
                  <a:lumOff val="40000"/>
                </a:schemeClr>
              </a:solidFill>
              <a:latin typeface="Bell MT" panose="02020503060305020303" pitchFamily="18" charset="0"/>
              <a:cs typeface="Arial" panose="020B0604020202020204" pitchFamily="34" charset="0"/>
            </a:endParaRPr>
          </a:p>
          <a:p>
            <a:pPr marL="285750" indent="-285750">
              <a:lnSpc>
                <a:spcPct val="160000"/>
              </a:lnSpc>
              <a:buFont typeface="Arial" panose="020B0604020202020204" pitchFamily="34" charset="0"/>
              <a:buChar char="•"/>
            </a:pPr>
            <a:r>
              <a:rPr lang="fr-FR" sz="1800" b="1" dirty="0">
                <a:solidFill>
                  <a:schemeClr val="accent3">
                    <a:lumMod val="60000"/>
                    <a:lumOff val="40000"/>
                  </a:schemeClr>
                </a:solidFill>
                <a:latin typeface="Bell MT" panose="02020503060305020303" pitchFamily="18" charset="0"/>
                <a:cs typeface="Arial" panose="020B0604020202020204" pitchFamily="34" charset="0"/>
              </a:rPr>
              <a:t>Se démarquer</a:t>
            </a:r>
          </a:p>
          <a:p>
            <a:endParaRPr lang="fr-FR" dirty="0"/>
          </a:p>
        </p:txBody>
      </p:sp>
      <p:pic>
        <p:nvPicPr>
          <p:cNvPr id="3074" name="Picture 2">
            <a:extLst>
              <a:ext uri="{FF2B5EF4-FFF2-40B4-BE49-F238E27FC236}">
                <a16:creationId xmlns:a16="http://schemas.microsoft.com/office/drawing/2014/main" id="{6EC80042-F32A-44D7-B0AA-350ACCCD7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556" y="2160848"/>
            <a:ext cx="3011783" cy="17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4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anim calcmode="lin" valueType="num">
                                      <p:cBhvr additive="base">
                                        <p:cTn id="25"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anim calcmode="lin" valueType="num">
                                      <p:cBhvr additive="base">
                                        <p:cTn id="31"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BE264-CD14-4C5F-97AA-BF9CE409D38A}"/>
              </a:ext>
            </a:extLst>
          </p:cNvPr>
          <p:cNvSpPr>
            <a:spLocks noGrp="1"/>
          </p:cNvSpPr>
          <p:nvPr>
            <p:ph type="title"/>
          </p:nvPr>
        </p:nvSpPr>
        <p:spPr>
          <a:noFill/>
        </p:spPr>
        <p:style>
          <a:lnRef idx="3">
            <a:schemeClr val="lt1"/>
          </a:lnRef>
          <a:fillRef idx="1">
            <a:schemeClr val="accent1"/>
          </a:fillRef>
          <a:effectRef idx="1">
            <a:schemeClr val="accent1"/>
          </a:effectRef>
          <a:fontRef idx="minor">
            <a:schemeClr val="lt1"/>
          </a:fontRef>
        </p:style>
        <p:txBody>
          <a:bodyPr/>
          <a:lstStyle/>
          <a:p>
            <a:r>
              <a:rPr lang="fr-FR" sz="4400" cap="small">
                <a:solidFill>
                  <a:schemeClr val="tx2">
                    <a:lumMod val="75000"/>
                  </a:schemeClr>
                </a:solidFill>
                <a:latin typeface="Bell MT" panose="02020503060305020303" pitchFamily="18" charset="0"/>
                <a:cs typeface="Arial" panose="020B0604020202020204" pitchFamily="34" charset="0"/>
              </a:rPr>
              <a:t>Cahier des Charges</a:t>
            </a:r>
            <a:endParaRPr lang="fr-FR" dirty="0"/>
          </a:p>
        </p:txBody>
      </p:sp>
      <p:sp>
        <p:nvSpPr>
          <p:cNvPr id="4" name="Espace réservé de la date 3">
            <a:extLst>
              <a:ext uri="{FF2B5EF4-FFF2-40B4-BE49-F238E27FC236}">
                <a16:creationId xmlns:a16="http://schemas.microsoft.com/office/drawing/2014/main" id="{744A5359-5EF9-4DCC-AC85-2B2AEA50A20A}"/>
              </a:ext>
            </a:extLst>
          </p:cNvPr>
          <p:cNvSpPr>
            <a:spLocks noGrp="1"/>
          </p:cNvSpPr>
          <p:nvPr>
            <p:ph type="dt" sz="half" idx="10"/>
          </p:nvPr>
        </p:nvSpPr>
        <p:spPr/>
        <p:txBody>
          <a:bodyPr/>
          <a:lstStyle/>
          <a:p>
            <a:fld id="{7FAD708A-61AB-47AC-A2D6-046711376A16}" type="datetime1">
              <a:rPr lang="fr-FR" smtClean="0"/>
              <a:t>10/06/2021</a:t>
            </a:fld>
            <a:endParaRPr lang="fr-FR"/>
          </a:p>
        </p:txBody>
      </p:sp>
      <p:sp>
        <p:nvSpPr>
          <p:cNvPr id="5" name="Espace réservé du pied de page 4">
            <a:extLst>
              <a:ext uri="{FF2B5EF4-FFF2-40B4-BE49-F238E27FC236}">
                <a16:creationId xmlns:a16="http://schemas.microsoft.com/office/drawing/2014/main" id="{1198FDFA-ABFC-43C2-B0B2-CAADDC7F0529}"/>
              </a:ext>
            </a:extLst>
          </p:cNvPr>
          <p:cNvSpPr>
            <a:spLocks noGrp="1"/>
          </p:cNvSpPr>
          <p:nvPr>
            <p:ph type="ftr" sz="quarter" idx="11"/>
          </p:nvPr>
        </p:nvSpPr>
        <p:spPr/>
        <p:txBody>
          <a:bodyPr/>
          <a:lstStyle/>
          <a:p>
            <a:r>
              <a:rPr lang="fr-FR"/>
              <a:t>Ouzzahi Dalila 2020-2021</a:t>
            </a:r>
            <a:endParaRPr lang="fr-FR" dirty="0"/>
          </a:p>
        </p:txBody>
      </p:sp>
      <p:sp>
        <p:nvSpPr>
          <p:cNvPr id="6" name="Espace réservé du numéro de diapositive 5">
            <a:extLst>
              <a:ext uri="{FF2B5EF4-FFF2-40B4-BE49-F238E27FC236}">
                <a16:creationId xmlns:a16="http://schemas.microsoft.com/office/drawing/2014/main" id="{DDB6D775-2664-435D-AFF1-211D15C577F8}"/>
              </a:ext>
            </a:extLst>
          </p:cNvPr>
          <p:cNvSpPr>
            <a:spLocks noGrp="1"/>
          </p:cNvSpPr>
          <p:nvPr>
            <p:ph type="sldNum" sz="quarter" idx="12"/>
          </p:nvPr>
        </p:nvSpPr>
        <p:spPr/>
        <p:txBody>
          <a:bodyPr/>
          <a:lstStyle/>
          <a:p>
            <a:fld id="{108582E2-60D7-40E7-AECB-CED9E7320F8D}" type="slidenum">
              <a:rPr lang="fr-FR" smtClean="0"/>
              <a:pPr/>
              <a:t>17</a:t>
            </a:fld>
            <a:endParaRPr lang="fr-FR"/>
          </a:p>
        </p:txBody>
      </p:sp>
      <p:sp>
        <p:nvSpPr>
          <p:cNvPr id="10" name="ZoneTexte 9">
            <a:extLst>
              <a:ext uri="{FF2B5EF4-FFF2-40B4-BE49-F238E27FC236}">
                <a16:creationId xmlns:a16="http://schemas.microsoft.com/office/drawing/2014/main" id="{24C122DF-B3D6-46CE-A8EF-467EB8A09910}"/>
              </a:ext>
            </a:extLst>
          </p:cNvPr>
          <p:cNvSpPr txBox="1"/>
          <p:nvPr/>
        </p:nvSpPr>
        <p:spPr>
          <a:xfrm>
            <a:off x="2286000" y="1853736"/>
            <a:ext cx="7398568" cy="2775312"/>
          </a:xfrm>
          <a:prstGeom prst="rect">
            <a:avLst/>
          </a:prstGeom>
          <a:noFill/>
        </p:spPr>
        <p:txBody>
          <a:bodyPr wrap="square">
            <a:spAutoFit/>
          </a:bodyPr>
          <a:lstStyle/>
          <a:p>
            <a:pPr marL="285750" indent="-285750">
              <a:lnSpc>
                <a:spcPct val="140000"/>
              </a:lnSpc>
              <a:buFont typeface="Arial" panose="020B0604020202020204" pitchFamily="34" charset="0"/>
              <a:buChar char="•"/>
            </a:pPr>
            <a:r>
              <a:rPr lang="fr-FR" sz="1800" b="1" dirty="0">
                <a:solidFill>
                  <a:schemeClr val="accent3">
                    <a:lumMod val="60000"/>
                    <a:lumOff val="40000"/>
                  </a:schemeClr>
                </a:solidFill>
                <a:latin typeface="Bell MT" panose="02020503060305020303" pitchFamily="18" charset="0"/>
                <a:cs typeface="Arial" panose="020B0604020202020204" pitchFamily="34" charset="0"/>
              </a:rPr>
              <a:t>Attirer un trafic un moindre coût</a:t>
            </a:r>
          </a:p>
          <a:p>
            <a:pPr marL="285750" indent="-285750">
              <a:lnSpc>
                <a:spcPct val="140000"/>
              </a:lnSpc>
              <a:buFont typeface="Arial" panose="020B0604020202020204" pitchFamily="34" charset="0"/>
              <a:buChar char="•"/>
            </a:pPr>
            <a:endParaRPr lang="fr-FR" sz="1800" b="1" dirty="0">
              <a:solidFill>
                <a:schemeClr val="accent3">
                  <a:lumMod val="60000"/>
                  <a:lumOff val="40000"/>
                </a:schemeClr>
              </a:solidFill>
              <a:latin typeface="Bell MT" panose="02020503060305020303" pitchFamily="18" charset="0"/>
              <a:cs typeface="Arial" panose="020B0604020202020204" pitchFamily="34" charset="0"/>
            </a:endParaRPr>
          </a:p>
          <a:p>
            <a:pPr marL="285750" indent="-285750">
              <a:lnSpc>
                <a:spcPct val="140000"/>
              </a:lnSpc>
              <a:buFont typeface="Arial" panose="020B0604020202020204" pitchFamily="34" charset="0"/>
              <a:buChar char="•"/>
            </a:pPr>
            <a:r>
              <a:rPr lang="fr-FR" sz="1800" b="1" dirty="0">
                <a:solidFill>
                  <a:schemeClr val="accent3">
                    <a:lumMod val="60000"/>
                    <a:lumOff val="40000"/>
                  </a:schemeClr>
                </a:solidFill>
                <a:latin typeface="Bell MT" panose="02020503060305020303" pitchFamily="18" charset="0"/>
                <a:cs typeface="Arial" panose="020B0604020202020204" pitchFamily="34" charset="0"/>
              </a:rPr>
              <a:t>Amélioration de la relation et du service client</a:t>
            </a:r>
          </a:p>
          <a:p>
            <a:pPr marL="285750" indent="-285750">
              <a:lnSpc>
                <a:spcPct val="140000"/>
              </a:lnSpc>
              <a:buFont typeface="Arial" panose="020B0604020202020204" pitchFamily="34" charset="0"/>
              <a:buChar char="•"/>
            </a:pPr>
            <a:endParaRPr lang="fr-FR" sz="1800" b="1" dirty="0">
              <a:solidFill>
                <a:schemeClr val="accent3">
                  <a:lumMod val="60000"/>
                  <a:lumOff val="40000"/>
                </a:schemeClr>
              </a:solidFill>
              <a:latin typeface="Bell MT" panose="02020503060305020303" pitchFamily="18" charset="0"/>
              <a:cs typeface="Arial" panose="020B0604020202020204" pitchFamily="34" charset="0"/>
            </a:endParaRPr>
          </a:p>
          <a:p>
            <a:pPr marL="285750" indent="-285750">
              <a:lnSpc>
                <a:spcPct val="140000"/>
              </a:lnSpc>
              <a:buFont typeface="Arial" panose="020B0604020202020204" pitchFamily="34" charset="0"/>
              <a:buChar char="•"/>
            </a:pPr>
            <a:r>
              <a:rPr lang="fr-FR" sz="1800" b="1" dirty="0">
                <a:solidFill>
                  <a:schemeClr val="accent3">
                    <a:lumMod val="60000"/>
                    <a:lumOff val="40000"/>
                  </a:schemeClr>
                </a:solidFill>
                <a:latin typeface="Bell MT" panose="02020503060305020303" pitchFamily="18" charset="0"/>
                <a:cs typeface="Arial" panose="020B0604020202020204" pitchFamily="34" charset="0"/>
              </a:rPr>
              <a:t>Amélioration de la visibilité</a:t>
            </a:r>
          </a:p>
          <a:p>
            <a:pPr marL="285750" indent="-285750">
              <a:lnSpc>
                <a:spcPct val="140000"/>
              </a:lnSpc>
              <a:buFont typeface="Arial" panose="020B0604020202020204" pitchFamily="34" charset="0"/>
              <a:buChar char="•"/>
            </a:pPr>
            <a:endParaRPr lang="fr-FR" sz="1800" b="1" dirty="0">
              <a:solidFill>
                <a:schemeClr val="accent3">
                  <a:lumMod val="60000"/>
                  <a:lumOff val="40000"/>
                </a:schemeClr>
              </a:solidFill>
              <a:latin typeface="Bell MT" panose="02020503060305020303" pitchFamily="18" charset="0"/>
              <a:cs typeface="Arial" panose="020B0604020202020204" pitchFamily="34" charset="0"/>
            </a:endParaRPr>
          </a:p>
          <a:p>
            <a:pPr marL="285750" indent="-285750">
              <a:lnSpc>
                <a:spcPct val="140000"/>
              </a:lnSpc>
              <a:buFont typeface="Arial" panose="020B0604020202020204" pitchFamily="34" charset="0"/>
              <a:buChar char="•"/>
            </a:pPr>
            <a:r>
              <a:rPr lang="fr-FR" sz="1800" b="1" dirty="0">
                <a:solidFill>
                  <a:schemeClr val="accent3">
                    <a:lumMod val="60000"/>
                    <a:lumOff val="40000"/>
                  </a:schemeClr>
                </a:solidFill>
                <a:latin typeface="Bell MT" panose="02020503060305020303" pitchFamily="18" charset="0"/>
                <a:cs typeface="Arial" panose="020B0604020202020204" pitchFamily="34" charset="0"/>
              </a:rPr>
              <a:t>Atteindre 10 nouveaux clients par mois</a:t>
            </a:r>
          </a:p>
        </p:txBody>
      </p:sp>
      <p:pic>
        <p:nvPicPr>
          <p:cNvPr id="4098" name="Picture 2" descr="Consultant en visibilité - nouveau métier ?">
            <a:extLst>
              <a:ext uri="{FF2B5EF4-FFF2-40B4-BE49-F238E27FC236}">
                <a16:creationId xmlns:a16="http://schemas.microsoft.com/office/drawing/2014/main" id="{91BD4E3F-C851-4BD0-AFA8-52ED6C5F7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516" y="3259034"/>
            <a:ext cx="1710773" cy="145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02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BE264-CD14-4C5F-97AA-BF9CE409D38A}"/>
              </a:ext>
            </a:extLst>
          </p:cNvPr>
          <p:cNvSpPr>
            <a:spLocks noGrp="1"/>
          </p:cNvSpPr>
          <p:nvPr>
            <p:ph type="title"/>
          </p:nvPr>
        </p:nvSpPr>
        <p:spPr>
          <a:noFill/>
        </p:spPr>
        <p:style>
          <a:lnRef idx="3">
            <a:schemeClr val="lt1"/>
          </a:lnRef>
          <a:fillRef idx="1">
            <a:schemeClr val="accent1"/>
          </a:fillRef>
          <a:effectRef idx="1">
            <a:schemeClr val="accent1"/>
          </a:effectRef>
          <a:fontRef idx="minor">
            <a:schemeClr val="lt1"/>
          </a:fontRef>
        </p:style>
        <p:txBody>
          <a:bodyPr/>
          <a:lstStyle/>
          <a:p>
            <a:r>
              <a:rPr lang="fr-FR" sz="4400" cap="small">
                <a:solidFill>
                  <a:schemeClr val="tx2">
                    <a:lumMod val="75000"/>
                  </a:schemeClr>
                </a:solidFill>
                <a:latin typeface="Bell MT" panose="02020503060305020303" pitchFamily="18" charset="0"/>
                <a:cs typeface="Arial" panose="020B0604020202020204" pitchFamily="34" charset="0"/>
              </a:rPr>
              <a:t>Cahier des Charges</a:t>
            </a:r>
            <a:endParaRPr lang="fr-FR" dirty="0"/>
          </a:p>
        </p:txBody>
      </p:sp>
      <p:sp>
        <p:nvSpPr>
          <p:cNvPr id="4" name="Espace réservé de la date 3">
            <a:extLst>
              <a:ext uri="{FF2B5EF4-FFF2-40B4-BE49-F238E27FC236}">
                <a16:creationId xmlns:a16="http://schemas.microsoft.com/office/drawing/2014/main" id="{744A5359-5EF9-4DCC-AC85-2B2AEA50A20A}"/>
              </a:ext>
            </a:extLst>
          </p:cNvPr>
          <p:cNvSpPr>
            <a:spLocks noGrp="1"/>
          </p:cNvSpPr>
          <p:nvPr>
            <p:ph type="dt" sz="half" idx="10"/>
          </p:nvPr>
        </p:nvSpPr>
        <p:spPr/>
        <p:txBody>
          <a:bodyPr/>
          <a:lstStyle/>
          <a:p>
            <a:fld id="{7FAD708A-61AB-47AC-A2D6-046711376A16}" type="datetime1">
              <a:rPr lang="fr-FR" smtClean="0"/>
              <a:t>10/06/2021</a:t>
            </a:fld>
            <a:endParaRPr lang="fr-FR"/>
          </a:p>
        </p:txBody>
      </p:sp>
      <p:sp>
        <p:nvSpPr>
          <p:cNvPr id="5" name="Espace réservé du pied de page 4">
            <a:extLst>
              <a:ext uri="{FF2B5EF4-FFF2-40B4-BE49-F238E27FC236}">
                <a16:creationId xmlns:a16="http://schemas.microsoft.com/office/drawing/2014/main" id="{1198FDFA-ABFC-43C2-B0B2-CAADDC7F0529}"/>
              </a:ext>
            </a:extLst>
          </p:cNvPr>
          <p:cNvSpPr>
            <a:spLocks noGrp="1"/>
          </p:cNvSpPr>
          <p:nvPr>
            <p:ph type="ftr" sz="quarter" idx="11"/>
          </p:nvPr>
        </p:nvSpPr>
        <p:spPr/>
        <p:txBody>
          <a:bodyPr/>
          <a:lstStyle/>
          <a:p>
            <a:r>
              <a:rPr lang="fr-FR"/>
              <a:t>Ouzzahi Dalila 2020-2021</a:t>
            </a:r>
            <a:endParaRPr lang="fr-FR" dirty="0"/>
          </a:p>
        </p:txBody>
      </p:sp>
      <p:sp>
        <p:nvSpPr>
          <p:cNvPr id="6" name="Espace réservé du numéro de diapositive 5">
            <a:extLst>
              <a:ext uri="{FF2B5EF4-FFF2-40B4-BE49-F238E27FC236}">
                <a16:creationId xmlns:a16="http://schemas.microsoft.com/office/drawing/2014/main" id="{DDB6D775-2664-435D-AFF1-211D15C577F8}"/>
              </a:ext>
            </a:extLst>
          </p:cNvPr>
          <p:cNvSpPr>
            <a:spLocks noGrp="1"/>
          </p:cNvSpPr>
          <p:nvPr>
            <p:ph type="sldNum" sz="quarter" idx="12"/>
          </p:nvPr>
        </p:nvSpPr>
        <p:spPr/>
        <p:txBody>
          <a:bodyPr/>
          <a:lstStyle/>
          <a:p>
            <a:fld id="{108582E2-60D7-40E7-AECB-CED9E7320F8D}" type="slidenum">
              <a:rPr lang="fr-FR" smtClean="0"/>
              <a:pPr/>
              <a:t>18</a:t>
            </a:fld>
            <a:endParaRPr lang="fr-FR"/>
          </a:p>
        </p:txBody>
      </p:sp>
      <p:sp>
        <p:nvSpPr>
          <p:cNvPr id="10" name="ZoneTexte 9">
            <a:extLst>
              <a:ext uri="{FF2B5EF4-FFF2-40B4-BE49-F238E27FC236}">
                <a16:creationId xmlns:a16="http://schemas.microsoft.com/office/drawing/2014/main" id="{24C122DF-B3D6-46CE-A8EF-467EB8A09910}"/>
              </a:ext>
            </a:extLst>
          </p:cNvPr>
          <p:cNvSpPr txBox="1"/>
          <p:nvPr/>
        </p:nvSpPr>
        <p:spPr>
          <a:xfrm>
            <a:off x="2286000" y="1853736"/>
            <a:ext cx="7398568" cy="836319"/>
          </a:xfrm>
          <a:prstGeom prst="rect">
            <a:avLst/>
          </a:prstGeom>
          <a:noFill/>
        </p:spPr>
        <p:txBody>
          <a:bodyPr wrap="square">
            <a:spAutoFit/>
          </a:bodyPr>
          <a:lstStyle/>
          <a:p>
            <a:pPr>
              <a:lnSpc>
                <a:spcPct val="140000"/>
              </a:lnSpc>
            </a:pPr>
            <a:endParaRPr lang="fr-FR" sz="1800" b="1" dirty="0">
              <a:solidFill>
                <a:schemeClr val="accent3">
                  <a:lumMod val="60000"/>
                  <a:lumOff val="40000"/>
                </a:schemeClr>
              </a:solidFill>
              <a:latin typeface="Bell MT" panose="02020503060305020303" pitchFamily="18" charset="0"/>
              <a:cs typeface="Arial" panose="020B0604020202020204" pitchFamily="34" charset="0"/>
            </a:endParaRPr>
          </a:p>
          <a:p>
            <a:pPr marL="285750" indent="-285750">
              <a:lnSpc>
                <a:spcPct val="140000"/>
              </a:lnSpc>
              <a:buFont typeface="Arial" panose="020B0604020202020204" pitchFamily="34" charset="0"/>
              <a:buChar char="•"/>
            </a:pPr>
            <a:r>
              <a:rPr lang="fr-FR" sz="1800" b="1" dirty="0">
                <a:solidFill>
                  <a:schemeClr val="accent3">
                    <a:lumMod val="60000"/>
                    <a:lumOff val="40000"/>
                  </a:schemeClr>
                </a:solidFill>
                <a:latin typeface="Bell MT" panose="02020503060305020303" pitchFamily="18" charset="0"/>
                <a:cs typeface="Arial" panose="020B0604020202020204" pitchFamily="34" charset="0"/>
              </a:rPr>
              <a:t>Atteindre 10 nouveaux clients par mois</a:t>
            </a:r>
          </a:p>
        </p:txBody>
      </p:sp>
      <p:pic>
        <p:nvPicPr>
          <p:cNvPr id="4102" name="Picture 6" descr="▷ Une méthode puissante pour ramener des clients sans les chercher toi-même  !">
            <a:extLst>
              <a:ext uri="{FF2B5EF4-FFF2-40B4-BE49-F238E27FC236}">
                <a16:creationId xmlns:a16="http://schemas.microsoft.com/office/drawing/2014/main" id="{EBF66518-7E06-4B10-BC2D-B829AAC3A3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5816" y="3091566"/>
            <a:ext cx="2614135" cy="184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0" indent="0">
              <a:lnSpc>
                <a:spcPct val="150000"/>
              </a:lnSpc>
              <a:buNone/>
            </a:pPr>
            <a:r>
              <a:rPr lang="fr-FR" sz="2000" b="1" dirty="0">
                <a:solidFill>
                  <a:schemeClr val="tx2">
                    <a:lumMod val="75000"/>
                  </a:schemeClr>
                </a:solidFill>
                <a:latin typeface="Arial" panose="020B0604020202020204" pitchFamily="34" charset="0"/>
                <a:cs typeface="Arial" panose="020B0604020202020204" pitchFamily="34" charset="0"/>
              </a:rPr>
              <a:t>Back-office :</a:t>
            </a:r>
          </a:p>
          <a:p>
            <a:pPr>
              <a:lnSpc>
                <a:spcPct val="150000"/>
              </a:lnSpc>
            </a:pPr>
            <a:r>
              <a:rPr lang="fr-FR" sz="2000" b="1" dirty="0">
                <a:solidFill>
                  <a:schemeClr val="tx2">
                    <a:lumMod val="75000"/>
                  </a:schemeClr>
                </a:solidFill>
                <a:latin typeface="Arial" panose="020B0604020202020204" pitchFamily="34" charset="0"/>
                <a:cs typeface="Arial" panose="020B0604020202020204" pitchFamily="34" charset="0"/>
              </a:rPr>
              <a:t>Contrainte technique</a:t>
            </a: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marL="0" indent="0">
              <a:lnSpc>
                <a:spcPct val="150000"/>
              </a:lnSpc>
              <a:buNone/>
            </a:pPr>
            <a:r>
              <a:rPr lang="fr-FR" sz="3600" b="1" dirty="0">
                <a:solidFill>
                  <a:schemeClr val="tx2">
                    <a:lumMod val="75000"/>
                  </a:schemeClr>
                </a:solidFill>
                <a:latin typeface="Arial" panose="020B0604020202020204" pitchFamily="34" charset="0"/>
                <a:cs typeface="Arial" panose="020B0604020202020204" pitchFamily="34" charset="0"/>
              </a:rPr>
              <a:t>		</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19</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F93E1310-F8C2-4EE7-978E-8D124A6057DF}"/>
              </a:ext>
            </a:extLst>
          </p:cNvPr>
          <p:cNvPicPr>
            <a:picLocks noChangeAspect="1"/>
          </p:cNvPicPr>
          <p:nvPr/>
        </p:nvPicPr>
        <p:blipFill>
          <a:blip r:embed="rId2"/>
          <a:stretch>
            <a:fillRect/>
          </a:stretch>
        </p:blipFill>
        <p:spPr>
          <a:xfrm>
            <a:off x="480924" y="3212976"/>
            <a:ext cx="8418512" cy="1084931"/>
          </a:xfrm>
          <a:prstGeom prst="rect">
            <a:avLst/>
          </a:prstGeom>
        </p:spPr>
      </p:pic>
    </p:spTree>
    <p:extLst>
      <p:ext uri="{BB962C8B-B14F-4D97-AF65-F5344CB8AC3E}">
        <p14:creationId xmlns:p14="http://schemas.microsoft.com/office/powerpoint/2010/main" val="9409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2051720" y="197768"/>
            <a:ext cx="6581052" cy="782959"/>
          </a:xfrm>
          <a:solidFill>
            <a:schemeClr val="tx2">
              <a:lumMod val="40000"/>
              <a:lumOff val="60000"/>
            </a:schemeClr>
          </a:solidFill>
          <a:ln>
            <a:solidFill>
              <a:schemeClr val="accent2"/>
            </a:solidFill>
          </a:ln>
        </p:spPr>
        <p:txBody>
          <a:bodyPr/>
          <a:lstStyle/>
          <a:p>
            <a:pPr algn="ctr"/>
            <a:r>
              <a:rPr lang="fr-FR" b="1" cap="small" dirty="0">
                <a:solidFill>
                  <a:schemeClr val="tx2">
                    <a:lumMod val="75000"/>
                  </a:schemeClr>
                </a:solidFill>
                <a:latin typeface="Bell MT" panose="02020503060305020303" pitchFamily="18" charset="0"/>
              </a:rPr>
              <a:t>Sommaire</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1385669" y="1491025"/>
            <a:ext cx="7301131" cy="5169207"/>
          </a:xfrm>
        </p:spPr>
        <p:txBody>
          <a:bodyPr rtlCol="0">
            <a:noAutofit/>
          </a:bodyPr>
          <a:lstStyle/>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Présentation de l’entreprise</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Contexte du projet</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Analyse du besoin</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Conception et codage</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Présentation de l’interface de l’application</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Présentation du jeu d’essai</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Exemple de recherche effectuée à partir d’un site anglosaxon</a:t>
            </a:r>
          </a:p>
          <a:p>
            <a:pPr marL="285750" lvl="1"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Conclusion</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a:xfrm>
            <a:off x="1713756" y="6320174"/>
            <a:ext cx="5716488" cy="365125"/>
          </a:xfrm>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401536"/>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9">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xEl>
                                              <p:pRg st="7" end="7"/>
                                            </p:txEl>
                                          </p:spTgt>
                                        </p:tgtEl>
                                        <p:attrNameLst>
                                          <p:attrName>style.visibility</p:attrName>
                                        </p:attrNameLst>
                                      </p:cBhvr>
                                      <p:to>
                                        <p:strVal val="visible"/>
                                      </p:to>
                                    </p:set>
                                    <p:anim calcmode="lin" valueType="num">
                                      <p:cBhvr additive="base">
                                        <p:cTn id="47"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0" indent="0">
              <a:lnSpc>
                <a:spcPct val="150000"/>
              </a:lnSpc>
              <a:buNone/>
            </a:pPr>
            <a:r>
              <a:rPr lang="fr-FR" sz="2000" b="1" dirty="0">
                <a:solidFill>
                  <a:schemeClr val="tx2">
                    <a:lumMod val="75000"/>
                  </a:schemeClr>
                </a:solidFill>
                <a:latin typeface="Arial" panose="020B0604020202020204" pitchFamily="34" charset="0"/>
                <a:cs typeface="Arial" panose="020B0604020202020204" pitchFamily="34" charset="0"/>
              </a:rPr>
              <a:t>Back-office :</a:t>
            </a:r>
          </a:p>
          <a:p>
            <a:pPr>
              <a:lnSpc>
                <a:spcPct val="150000"/>
              </a:lnSpc>
            </a:pPr>
            <a:r>
              <a:rPr lang="fr-FR" sz="2000" b="1" dirty="0">
                <a:solidFill>
                  <a:schemeClr val="tx2">
                    <a:lumMod val="75000"/>
                  </a:schemeClr>
                </a:solidFill>
                <a:latin typeface="Arial" panose="020B0604020202020204" pitchFamily="34" charset="0"/>
                <a:cs typeface="Arial" panose="020B0604020202020204" pitchFamily="34" charset="0"/>
              </a:rPr>
              <a:t>Contrainte technique</a:t>
            </a: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marL="0" indent="0">
              <a:lnSpc>
                <a:spcPct val="150000"/>
              </a:lnSpc>
              <a:buNone/>
            </a:pPr>
            <a:r>
              <a:rPr lang="fr-FR" sz="3600" b="1" dirty="0">
                <a:solidFill>
                  <a:schemeClr val="tx2">
                    <a:lumMod val="75000"/>
                  </a:schemeClr>
                </a:solidFill>
                <a:latin typeface="Arial" panose="020B0604020202020204" pitchFamily="34" charset="0"/>
                <a:cs typeface="Arial" panose="020B0604020202020204" pitchFamily="34" charset="0"/>
              </a:rPr>
              <a:t>		</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20</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CEFFECE5-00D9-4CA7-B63E-ED04C5C809A7}"/>
              </a:ext>
            </a:extLst>
          </p:cNvPr>
          <p:cNvPicPr>
            <a:picLocks noChangeAspect="1"/>
          </p:cNvPicPr>
          <p:nvPr/>
        </p:nvPicPr>
        <p:blipFill>
          <a:blip r:embed="rId2"/>
          <a:stretch>
            <a:fillRect/>
          </a:stretch>
        </p:blipFill>
        <p:spPr>
          <a:xfrm>
            <a:off x="3666962" y="1572885"/>
            <a:ext cx="3713350" cy="4674452"/>
          </a:xfrm>
          <a:prstGeom prst="rect">
            <a:avLst/>
          </a:prstGeom>
        </p:spPr>
      </p:pic>
    </p:spTree>
    <p:extLst>
      <p:ext uri="{BB962C8B-B14F-4D97-AF65-F5344CB8AC3E}">
        <p14:creationId xmlns:p14="http://schemas.microsoft.com/office/powerpoint/2010/main" val="3728165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0" indent="0">
              <a:lnSpc>
                <a:spcPct val="150000"/>
              </a:lnSpc>
              <a:buNone/>
            </a:pPr>
            <a:r>
              <a:rPr lang="fr-FR" sz="2000" b="1" dirty="0">
                <a:solidFill>
                  <a:schemeClr val="tx2">
                    <a:lumMod val="75000"/>
                  </a:schemeClr>
                </a:solidFill>
                <a:latin typeface="Arial" panose="020B0604020202020204" pitchFamily="34" charset="0"/>
                <a:cs typeface="Arial" panose="020B0604020202020204" pitchFamily="34" charset="0"/>
              </a:rPr>
              <a:t>Back-office :</a:t>
            </a:r>
          </a:p>
          <a:p>
            <a:pPr>
              <a:lnSpc>
                <a:spcPct val="150000"/>
              </a:lnSpc>
            </a:pPr>
            <a:r>
              <a:rPr lang="fr-FR" sz="2000" b="1" dirty="0">
                <a:solidFill>
                  <a:schemeClr val="tx2">
                    <a:lumMod val="75000"/>
                  </a:schemeClr>
                </a:solidFill>
                <a:latin typeface="Arial" panose="020B0604020202020204" pitchFamily="34" charset="0"/>
                <a:cs typeface="Arial" panose="020B0604020202020204" pitchFamily="34" charset="0"/>
              </a:rPr>
              <a:t>Contrainte technique</a:t>
            </a: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marL="0" indent="0">
              <a:lnSpc>
                <a:spcPct val="150000"/>
              </a:lnSpc>
              <a:buNone/>
            </a:pPr>
            <a:r>
              <a:rPr lang="fr-FR" sz="3600" b="1" dirty="0">
                <a:solidFill>
                  <a:schemeClr val="tx2">
                    <a:lumMod val="75000"/>
                  </a:schemeClr>
                </a:solidFill>
                <a:latin typeface="Arial" panose="020B0604020202020204" pitchFamily="34" charset="0"/>
                <a:cs typeface="Arial" panose="020B0604020202020204" pitchFamily="34" charset="0"/>
              </a:rPr>
              <a:t>		</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21</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D0D135D0-79DA-4F88-A4F3-8C49304E948A}"/>
              </a:ext>
            </a:extLst>
          </p:cNvPr>
          <p:cNvPicPr>
            <a:picLocks noChangeAspect="1"/>
          </p:cNvPicPr>
          <p:nvPr/>
        </p:nvPicPr>
        <p:blipFill>
          <a:blip r:embed="rId2"/>
          <a:stretch>
            <a:fillRect/>
          </a:stretch>
        </p:blipFill>
        <p:spPr>
          <a:xfrm>
            <a:off x="2267744" y="2681536"/>
            <a:ext cx="5391159" cy="3157979"/>
          </a:xfrm>
          <a:prstGeom prst="rect">
            <a:avLst/>
          </a:prstGeom>
        </p:spPr>
      </p:pic>
    </p:spTree>
    <p:extLst>
      <p:ext uri="{BB962C8B-B14F-4D97-AF65-F5344CB8AC3E}">
        <p14:creationId xmlns:p14="http://schemas.microsoft.com/office/powerpoint/2010/main" val="712282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0" indent="0">
              <a:lnSpc>
                <a:spcPct val="150000"/>
              </a:lnSpc>
              <a:buNone/>
            </a:pPr>
            <a:r>
              <a:rPr lang="fr-FR" sz="2000" b="1" dirty="0" err="1">
                <a:solidFill>
                  <a:schemeClr val="tx2">
                    <a:lumMod val="75000"/>
                  </a:schemeClr>
                </a:solidFill>
                <a:latin typeface="Arial" panose="020B0604020202020204" pitchFamily="34" charset="0"/>
                <a:cs typeface="Arial" panose="020B0604020202020204" pitchFamily="34" charset="0"/>
              </a:rPr>
              <a:t>Front-office</a:t>
            </a:r>
            <a:r>
              <a:rPr lang="fr-FR" sz="2000" b="1" dirty="0">
                <a:solidFill>
                  <a:schemeClr val="tx2">
                    <a:lumMod val="75000"/>
                  </a:schemeClr>
                </a:solidFill>
                <a:latin typeface="Arial" panose="020B0604020202020204" pitchFamily="34" charset="0"/>
                <a:cs typeface="Arial" panose="020B0604020202020204" pitchFamily="34" charset="0"/>
              </a:rPr>
              <a:t> :</a:t>
            </a:r>
          </a:p>
          <a:p>
            <a:pPr>
              <a:lnSpc>
                <a:spcPct val="150000"/>
              </a:lnSpc>
            </a:pPr>
            <a:r>
              <a:rPr lang="fr-FR" sz="2000" b="1" dirty="0">
                <a:solidFill>
                  <a:schemeClr val="tx2">
                    <a:lumMod val="75000"/>
                  </a:schemeClr>
                </a:solidFill>
                <a:latin typeface="Arial" panose="020B0604020202020204" pitchFamily="34" charset="0"/>
                <a:cs typeface="Arial" panose="020B0604020202020204" pitchFamily="34" charset="0"/>
              </a:rPr>
              <a:t>Contraintes techniques et légales</a:t>
            </a: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marL="0" indent="0">
              <a:lnSpc>
                <a:spcPct val="150000"/>
              </a:lnSpc>
              <a:buNone/>
            </a:pPr>
            <a:r>
              <a:rPr lang="fr-FR" sz="3600" b="1" dirty="0">
                <a:solidFill>
                  <a:schemeClr val="tx2">
                    <a:lumMod val="75000"/>
                  </a:schemeClr>
                </a:solidFill>
                <a:latin typeface="Arial" panose="020B0604020202020204" pitchFamily="34" charset="0"/>
                <a:cs typeface="Arial" panose="020B0604020202020204" pitchFamily="34" charset="0"/>
              </a:rPr>
              <a:t>		</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22</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4FA3A364-F7A1-4FD2-A158-F7874C8401BB}"/>
              </a:ext>
            </a:extLst>
          </p:cNvPr>
          <p:cNvPicPr>
            <a:picLocks noChangeAspect="1"/>
          </p:cNvPicPr>
          <p:nvPr/>
        </p:nvPicPr>
        <p:blipFill>
          <a:blip r:embed="rId2"/>
          <a:stretch>
            <a:fillRect/>
          </a:stretch>
        </p:blipFill>
        <p:spPr>
          <a:xfrm>
            <a:off x="532747" y="2852936"/>
            <a:ext cx="8535823" cy="2127004"/>
          </a:xfrm>
          <a:prstGeom prst="rect">
            <a:avLst/>
          </a:prstGeom>
        </p:spPr>
      </p:pic>
    </p:spTree>
    <p:extLst>
      <p:ext uri="{BB962C8B-B14F-4D97-AF65-F5344CB8AC3E}">
        <p14:creationId xmlns:p14="http://schemas.microsoft.com/office/powerpoint/2010/main" val="773942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0" indent="0">
              <a:lnSpc>
                <a:spcPct val="150000"/>
              </a:lnSpc>
              <a:buNone/>
            </a:pPr>
            <a:r>
              <a:rPr lang="fr-FR" sz="2000" b="1" dirty="0" err="1">
                <a:solidFill>
                  <a:schemeClr val="tx2">
                    <a:lumMod val="75000"/>
                  </a:schemeClr>
                </a:solidFill>
                <a:latin typeface="Arial" panose="020B0604020202020204" pitchFamily="34" charset="0"/>
                <a:cs typeface="Arial" panose="020B0604020202020204" pitchFamily="34" charset="0"/>
              </a:rPr>
              <a:t>Front-office</a:t>
            </a:r>
            <a:r>
              <a:rPr lang="fr-FR" sz="2000" b="1" dirty="0">
                <a:solidFill>
                  <a:schemeClr val="tx2">
                    <a:lumMod val="75000"/>
                  </a:schemeClr>
                </a:solidFill>
                <a:latin typeface="Arial" panose="020B0604020202020204" pitchFamily="34" charset="0"/>
                <a:cs typeface="Arial" panose="020B0604020202020204" pitchFamily="34" charset="0"/>
              </a:rPr>
              <a:t> :</a:t>
            </a:r>
          </a:p>
          <a:p>
            <a:pPr>
              <a:lnSpc>
                <a:spcPct val="150000"/>
              </a:lnSpc>
            </a:pPr>
            <a:r>
              <a:rPr lang="fr-FR" sz="2000" b="1" dirty="0">
                <a:solidFill>
                  <a:schemeClr val="tx2">
                    <a:lumMod val="75000"/>
                  </a:schemeClr>
                </a:solidFill>
                <a:latin typeface="Arial" panose="020B0604020202020204" pitchFamily="34" charset="0"/>
                <a:cs typeface="Arial" panose="020B0604020202020204" pitchFamily="34" charset="0"/>
              </a:rPr>
              <a:t>Contraintes techniques et légales</a:t>
            </a: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marL="0" indent="0">
              <a:lnSpc>
                <a:spcPct val="150000"/>
              </a:lnSpc>
              <a:buNone/>
            </a:pPr>
            <a:r>
              <a:rPr lang="fr-FR" sz="3600" b="1" dirty="0">
                <a:solidFill>
                  <a:schemeClr val="tx2">
                    <a:lumMod val="75000"/>
                  </a:schemeClr>
                </a:solidFill>
                <a:latin typeface="Arial" panose="020B0604020202020204" pitchFamily="34" charset="0"/>
                <a:cs typeface="Arial" panose="020B0604020202020204" pitchFamily="34" charset="0"/>
              </a:rPr>
              <a:t>		</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23</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B37F8E69-32B0-4E6F-9EAA-2B159EDF65BE}"/>
              </a:ext>
            </a:extLst>
          </p:cNvPr>
          <p:cNvPicPr>
            <a:picLocks noChangeAspect="1"/>
          </p:cNvPicPr>
          <p:nvPr/>
        </p:nvPicPr>
        <p:blipFill>
          <a:blip r:embed="rId2"/>
          <a:stretch>
            <a:fillRect/>
          </a:stretch>
        </p:blipFill>
        <p:spPr>
          <a:xfrm>
            <a:off x="5292080" y="1517967"/>
            <a:ext cx="3127607" cy="4612659"/>
          </a:xfrm>
          <a:prstGeom prst="rect">
            <a:avLst/>
          </a:prstGeom>
        </p:spPr>
      </p:pic>
    </p:spTree>
    <p:extLst>
      <p:ext uri="{BB962C8B-B14F-4D97-AF65-F5344CB8AC3E}">
        <p14:creationId xmlns:p14="http://schemas.microsoft.com/office/powerpoint/2010/main" val="2854984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a:lnSpc>
                <a:spcPct val="150000"/>
              </a:lnSpc>
            </a:pPr>
            <a:r>
              <a:rPr lang="fr-FR" sz="1800" b="1" kern="0" dirty="0">
                <a:effectLst/>
                <a:latin typeface="Arial" panose="020B0604020202020204" pitchFamily="34" charset="0"/>
                <a:ea typeface="Times New Roman" panose="02020603050405020304" pitchFamily="18" charset="0"/>
                <a:cs typeface="Times New Roman" panose="02020603050405020304" pitchFamily="18" charset="0"/>
              </a:rPr>
              <a:t>Spécifications techniques du projet :</a:t>
            </a: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2000" b="1" dirty="0">
              <a:solidFill>
                <a:schemeClr val="tx2">
                  <a:lumMod val="75000"/>
                </a:schemeClr>
              </a:solidFill>
              <a:latin typeface="Arial" panose="020B0604020202020204" pitchFamily="34" charset="0"/>
              <a:cs typeface="Arial" panose="020B0604020202020204" pitchFamily="34" charset="0"/>
            </a:endParaRPr>
          </a:p>
          <a:p>
            <a:pPr marL="0" indent="0">
              <a:lnSpc>
                <a:spcPct val="150000"/>
              </a:lnSpc>
              <a:buNone/>
            </a:pPr>
            <a:r>
              <a:rPr lang="fr-FR" sz="3600" b="1" dirty="0">
                <a:solidFill>
                  <a:schemeClr val="tx2">
                    <a:lumMod val="75000"/>
                  </a:schemeClr>
                </a:solidFill>
                <a:latin typeface="Arial" panose="020B0604020202020204" pitchFamily="34" charset="0"/>
                <a:cs typeface="Arial" panose="020B0604020202020204" pitchFamily="34" charset="0"/>
              </a:rPr>
              <a:t>		</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24</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D950386E-69B6-42EB-8DB7-9CC0F2B48FFA}"/>
              </a:ext>
            </a:extLst>
          </p:cNvPr>
          <p:cNvPicPr>
            <a:picLocks noChangeAspect="1"/>
          </p:cNvPicPr>
          <p:nvPr/>
        </p:nvPicPr>
        <p:blipFill>
          <a:blip r:embed="rId2"/>
          <a:stretch>
            <a:fillRect/>
          </a:stretch>
        </p:blipFill>
        <p:spPr>
          <a:xfrm>
            <a:off x="827584" y="2404919"/>
            <a:ext cx="7651603" cy="2680265"/>
          </a:xfrm>
          <a:prstGeom prst="rect">
            <a:avLst/>
          </a:prstGeom>
        </p:spPr>
      </p:pic>
    </p:spTree>
    <p:extLst>
      <p:ext uri="{BB962C8B-B14F-4D97-AF65-F5344CB8AC3E}">
        <p14:creationId xmlns:p14="http://schemas.microsoft.com/office/powerpoint/2010/main" val="3987540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a:lnSpc>
                <a:spcPct val="150000"/>
              </a:lnSpc>
            </a:pPr>
            <a:r>
              <a:rPr lang="fr-FR" sz="1400" b="1" dirty="0">
                <a:solidFill>
                  <a:schemeClr val="tx2">
                    <a:lumMod val="75000"/>
                  </a:schemeClr>
                </a:solidFill>
                <a:latin typeface="Arial" panose="020B0604020202020204" pitchFamily="34" charset="0"/>
                <a:cs typeface="Arial" panose="020B0604020202020204" pitchFamily="34" charset="0"/>
              </a:rPr>
              <a:t>Le périmètre fonctionnel</a:t>
            </a:r>
          </a:p>
          <a:p>
            <a:pPr>
              <a:lnSpc>
                <a:spcPct val="150000"/>
              </a:lnSpc>
            </a:pPr>
            <a:endParaRPr lang="fr-FR" sz="3600" b="1" dirty="0">
              <a:solidFill>
                <a:schemeClr val="tx2">
                  <a:lumMod val="75000"/>
                </a:schemeClr>
              </a:solidFill>
              <a:latin typeface="Arial" panose="020B0604020202020204" pitchFamily="34" charset="0"/>
              <a:cs typeface="Arial" panose="020B0604020202020204" pitchFamily="34" charset="0"/>
            </a:endParaRPr>
          </a:p>
          <a:p>
            <a:pPr marL="0" indent="0">
              <a:lnSpc>
                <a:spcPct val="150000"/>
              </a:lnSpc>
              <a:buNone/>
            </a:pPr>
            <a:r>
              <a:rPr lang="fr-FR" sz="3600" b="1" dirty="0">
                <a:solidFill>
                  <a:schemeClr val="tx2">
                    <a:lumMod val="75000"/>
                  </a:schemeClr>
                </a:solidFill>
                <a:latin typeface="Arial" panose="020B0604020202020204" pitchFamily="34" charset="0"/>
                <a:cs typeface="Arial" panose="020B0604020202020204" pitchFamily="34" charset="0"/>
              </a:rPr>
              <a:t>		</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25</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ED5E5EE1-F8D4-4D12-816E-45A12DF0CF22}"/>
              </a:ext>
            </a:extLst>
          </p:cNvPr>
          <p:cNvPicPr>
            <a:picLocks noChangeAspect="1"/>
          </p:cNvPicPr>
          <p:nvPr/>
        </p:nvPicPr>
        <p:blipFill>
          <a:blip r:embed="rId2"/>
          <a:stretch>
            <a:fillRect/>
          </a:stretch>
        </p:blipFill>
        <p:spPr>
          <a:xfrm>
            <a:off x="2483768" y="1949338"/>
            <a:ext cx="5746704" cy="4071950"/>
          </a:xfrm>
          <a:prstGeom prst="rect">
            <a:avLst/>
          </a:prstGeom>
        </p:spPr>
      </p:pic>
    </p:spTree>
    <p:extLst>
      <p:ext uri="{BB962C8B-B14F-4D97-AF65-F5344CB8AC3E}">
        <p14:creationId xmlns:p14="http://schemas.microsoft.com/office/powerpoint/2010/main" val="187721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a:noFill/>
        </p:spPr>
        <p:style>
          <a:lnRef idx="3">
            <a:schemeClr val="lt1"/>
          </a:lnRef>
          <a:fillRef idx="1">
            <a:schemeClr val="accent1"/>
          </a:fillRef>
          <a:effectRef idx="1">
            <a:schemeClr val="accent1"/>
          </a:effectRef>
          <a:fontRef idx="minor">
            <a:schemeClr val="lt1"/>
          </a:fontRef>
        </p:style>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26</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Diagramme 13">
            <a:extLst>
              <a:ext uri="{FF2B5EF4-FFF2-40B4-BE49-F238E27FC236}">
                <a16:creationId xmlns:a16="http://schemas.microsoft.com/office/drawing/2014/main" id="{5EEA0141-5636-4D83-8668-52E86C172D0A}"/>
              </a:ext>
            </a:extLst>
          </p:cNvPr>
          <p:cNvGraphicFramePr/>
          <p:nvPr>
            <p:extLst>
              <p:ext uri="{D42A27DB-BD31-4B8C-83A1-F6EECF244321}">
                <p14:modId xmlns:p14="http://schemas.microsoft.com/office/powerpoint/2010/main" val="595708726"/>
              </p:ext>
            </p:extLst>
          </p:nvPr>
        </p:nvGraphicFramePr>
        <p:xfrm>
          <a:off x="899592" y="1335325"/>
          <a:ext cx="7639188" cy="4734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2289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a:noFill/>
        </p:spPr>
        <p:style>
          <a:lnRef idx="3">
            <a:schemeClr val="lt1"/>
          </a:lnRef>
          <a:fillRef idx="1">
            <a:schemeClr val="accent1"/>
          </a:fillRef>
          <a:effectRef idx="1">
            <a:schemeClr val="accent1"/>
          </a:effectRef>
          <a:fontRef idx="minor">
            <a:schemeClr val="lt1"/>
          </a:fontRef>
        </p:style>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27</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95B6BA8-1935-4840-92C2-6723DA71CDB5}"/>
              </a:ext>
            </a:extLst>
          </p:cNvPr>
          <p:cNvSpPr txBox="1"/>
          <p:nvPr/>
        </p:nvSpPr>
        <p:spPr>
          <a:xfrm>
            <a:off x="1547664" y="1528628"/>
            <a:ext cx="6111239" cy="523220"/>
          </a:xfrm>
          <a:prstGeom prst="rect">
            <a:avLst/>
          </a:prstGeom>
          <a:noFill/>
        </p:spPr>
        <p:txBody>
          <a:bodyPr wrap="square" rtlCol="0">
            <a:spAutoFit/>
          </a:bodyPr>
          <a:lstStyle/>
          <a:p>
            <a:r>
              <a:rPr lang="fr-FR" sz="2800" b="1" dirty="0">
                <a:latin typeface="Bell MT" panose="02020503060305020303" pitchFamily="18" charset="0"/>
              </a:rPr>
              <a:t>Compatibilité Navigateur</a:t>
            </a:r>
          </a:p>
        </p:txBody>
      </p:sp>
      <p:pic>
        <p:nvPicPr>
          <p:cNvPr id="4" name="Image 3">
            <a:extLst>
              <a:ext uri="{FF2B5EF4-FFF2-40B4-BE49-F238E27FC236}">
                <a16:creationId xmlns:a16="http://schemas.microsoft.com/office/drawing/2014/main" id="{B8C41E84-77E6-4CD7-ABA0-67957E4552C1}"/>
              </a:ext>
            </a:extLst>
          </p:cNvPr>
          <p:cNvPicPr>
            <a:picLocks noChangeAspect="1"/>
          </p:cNvPicPr>
          <p:nvPr/>
        </p:nvPicPr>
        <p:blipFill>
          <a:blip r:embed="rId2"/>
          <a:stretch>
            <a:fillRect/>
          </a:stretch>
        </p:blipFill>
        <p:spPr>
          <a:xfrm>
            <a:off x="1792172" y="2282198"/>
            <a:ext cx="1829055" cy="1724266"/>
          </a:xfrm>
          <a:prstGeom prst="rect">
            <a:avLst/>
          </a:prstGeom>
        </p:spPr>
      </p:pic>
      <p:pic>
        <p:nvPicPr>
          <p:cNvPr id="11" name="Image 10">
            <a:extLst>
              <a:ext uri="{FF2B5EF4-FFF2-40B4-BE49-F238E27FC236}">
                <a16:creationId xmlns:a16="http://schemas.microsoft.com/office/drawing/2014/main" id="{A94BE14E-2284-4DA0-B751-0BCB2A400D78}"/>
              </a:ext>
            </a:extLst>
          </p:cNvPr>
          <p:cNvPicPr>
            <a:picLocks noChangeAspect="1"/>
          </p:cNvPicPr>
          <p:nvPr/>
        </p:nvPicPr>
        <p:blipFill>
          <a:blip r:embed="rId3"/>
          <a:stretch>
            <a:fillRect/>
          </a:stretch>
        </p:blipFill>
        <p:spPr>
          <a:xfrm>
            <a:off x="3676525" y="2396514"/>
            <a:ext cx="1790950" cy="1609950"/>
          </a:xfrm>
          <a:prstGeom prst="rect">
            <a:avLst/>
          </a:prstGeom>
        </p:spPr>
      </p:pic>
      <p:pic>
        <p:nvPicPr>
          <p:cNvPr id="18" name="Image 17">
            <a:extLst>
              <a:ext uri="{FF2B5EF4-FFF2-40B4-BE49-F238E27FC236}">
                <a16:creationId xmlns:a16="http://schemas.microsoft.com/office/drawing/2014/main" id="{4338AE65-2509-4DCF-A8EE-13FE4EC10D8D}"/>
              </a:ext>
            </a:extLst>
          </p:cNvPr>
          <p:cNvPicPr>
            <a:picLocks noChangeAspect="1"/>
          </p:cNvPicPr>
          <p:nvPr/>
        </p:nvPicPr>
        <p:blipFill>
          <a:blip r:embed="rId4"/>
          <a:stretch>
            <a:fillRect/>
          </a:stretch>
        </p:blipFill>
        <p:spPr>
          <a:xfrm>
            <a:off x="5557732" y="2501304"/>
            <a:ext cx="1638529" cy="1505160"/>
          </a:xfrm>
          <a:prstGeom prst="rect">
            <a:avLst/>
          </a:prstGeom>
        </p:spPr>
      </p:pic>
      <p:pic>
        <p:nvPicPr>
          <p:cNvPr id="20" name="Image 19">
            <a:extLst>
              <a:ext uri="{FF2B5EF4-FFF2-40B4-BE49-F238E27FC236}">
                <a16:creationId xmlns:a16="http://schemas.microsoft.com/office/drawing/2014/main" id="{F8095605-0B89-4A4C-A84F-AA876AECCD4A}"/>
              </a:ext>
            </a:extLst>
          </p:cNvPr>
          <p:cNvPicPr>
            <a:picLocks noChangeAspect="1"/>
          </p:cNvPicPr>
          <p:nvPr/>
        </p:nvPicPr>
        <p:blipFill>
          <a:blip r:embed="rId5"/>
          <a:stretch>
            <a:fillRect/>
          </a:stretch>
        </p:blipFill>
        <p:spPr>
          <a:xfrm>
            <a:off x="2483768" y="4236364"/>
            <a:ext cx="1638529" cy="1676634"/>
          </a:xfrm>
          <a:prstGeom prst="rect">
            <a:avLst/>
          </a:prstGeom>
        </p:spPr>
      </p:pic>
      <p:pic>
        <p:nvPicPr>
          <p:cNvPr id="22" name="Image 21">
            <a:extLst>
              <a:ext uri="{FF2B5EF4-FFF2-40B4-BE49-F238E27FC236}">
                <a16:creationId xmlns:a16="http://schemas.microsoft.com/office/drawing/2014/main" id="{90C37918-92D2-4A5A-9C50-3193FF3650DB}"/>
              </a:ext>
            </a:extLst>
          </p:cNvPr>
          <p:cNvPicPr>
            <a:picLocks noChangeAspect="1"/>
          </p:cNvPicPr>
          <p:nvPr/>
        </p:nvPicPr>
        <p:blipFill>
          <a:blip r:embed="rId6"/>
          <a:stretch>
            <a:fillRect/>
          </a:stretch>
        </p:blipFill>
        <p:spPr>
          <a:xfrm>
            <a:off x="4604686" y="4270924"/>
            <a:ext cx="1981477" cy="1638529"/>
          </a:xfrm>
          <a:prstGeom prst="rect">
            <a:avLst/>
          </a:prstGeom>
        </p:spPr>
      </p:pic>
    </p:spTree>
    <p:extLst>
      <p:ext uri="{BB962C8B-B14F-4D97-AF65-F5344CB8AC3E}">
        <p14:creationId xmlns:p14="http://schemas.microsoft.com/office/powerpoint/2010/main" val="3211460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a:noFill/>
        </p:spPr>
        <p:style>
          <a:lnRef idx="3">
            <a:schemeClr val="lt1"/>
          </a:lnRef>
          <a:fillRef idx="1">
            <a:schemeClr val="accent1"/>
          </a:fillRef>
          <a:effectRef idx="1">
            <a:schemeClr val="accent1"/>
          </a:effectRef>
          <a:fontRef idx="minor">
            <a:schemeClr val="lt1"/>
          </a:fontRef>
        </p:style>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28</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6E735059-434F-4C77-ADAD-4B9402E092B6}"/>
              </a:ext>
            </a:extLst>
          </p:cNvPr>
          <p:cNvSpPr txBox="1"/>
          <p:nvPr/>
        </p:nvSpPr>
        <p:spPr>
          <a:xfrm>
            <a:off x="1847203" y="1340768"/>
            <a:ext cx="4885038" cy="461665"/>
          </a:xfrm>
          <a:prstGeom prst="rect">
            <a:avLst/>
          </a:prstGeom>
          <a:noFill/>
        </p:spPr>
        <p:txBody>
          <a:bodyPr wrap="square" rtlCol="0">
            <a:spAutoFit/>
          </a:bodyPr>
          <a:lstStyle/>
          <a:p>
            <a:r>
              <a:rPr lang="fr-FR" sz="2400" b="1" dirty="0">
                <a:latin typeface="Bell MT" panose="02020503060305020303" pitchFamily="18" charset="0"/>
              </a:rPr>
              <a:t>Type d’appareils</a:t>
            </a:r>
          </a:p>
        </p:txBody>
      </p:sp>
      <p:pic>
        <p:nvPicPr>
          <p:cNvPr id="11" name="Image 10">
            <a:extLst>
              <a:ext uri="{FF2B5EF4-FFF2-40B4-BE49-F238E27FC236}">
                <a16:creationId xmlns:a16="http://schemas.microsoft.com/office/drawing/2014/main" id="{AB8D6DBB-A572-414F-8B06-399D713A5BFD}"/>
              </a:ext>
            </a:extLst>
          </p:cNvPr>
          <p:cNvPicPr/>
          <p:nvPr/>
        </p:nvPicPr>
        <p:blipFill>
          <a:blip r:embed="rId2"/>
          <a:stretch>
            <a:fillRect/>
          </a:stretch>
        </p:blipFill>
        <p:spPr>
          <a:xfrm>
            <a:off x="3166171" y="2168103"/>
            <a:ext cx="1666875" cy="1781175"/>
          </a:xfrm>
          <a:prstGeom prst="rect">
            <a:avLst/>
          </a:prstGeom>
        </p:spPr>
      </p:pic>
      <p:pic>
        <p:nvPicPr>
          <p:cNvPr id="12" name="Image 11">
            <a:extLst>
              <a:ext uri="{FF2B5EF4-FFF2-40B4-BE49-F238E27FC236}">
                <a16:creationId xmlns:a16="http://schemas.microsoft.com/office/drawing/2014/main" id="{C032FA1B-987C-4A8F-92B3-1E089476DA71}"/>
              </a:ext>
            </a:extLst>
          </p:cNvPr>
          <p:cNvPicPr/>
          <p:nvPr/>
        </p:nvPicPr>
        <p:blipFill>
          <a:blip r:embed="rId3"/>
          <a:stretch>
            <a:fillRect/>
          </a:stretch>
        </p:blipFill>
        <p:spPr>
          <a:xfrm>
            <a:off x="7238472" y="2168103"/>
            <a:ext cx="1571625" cy="1733550"/>
          </a:xfrm>
          <a:prstGeom prst="rect">
            <a:avLst/>
          </a:prstGeom>
        </p:spPr>
      </p:pic>
      <p:pic>
        <p:nvPicPr>
          <p:cNvPr id="13" name="Image 12">
            <a:extLst>
              <a:ext uri="{FF2B5EF4-FFF2-40B4-BE49-F238E27FC236}">
                <a16:creationId xmlns:a16="http://schemas.microsoft.com/office/drawing/2014/main" id="{FC424F83-5CA2-4149-AD59-6F0E1584050B}"/>
              </a:ext>
            </a:extLst>
          </p:cNvPr>
          <p:cNvPicPr/>
          <p:nvPr/>
        </p:nvPicPr>
        <p:blipFill>
          <a:blip r:embed="rId4"/>
          <a:stretch>
            <a:fillRect/>
          </a:stretch>
        </p:blipFill>
        <p:spPr>
          <a:xfrm>
            <a:off x="5299866" y="4384055"/>
            <a:ext cx="1457325" cy="1343025"/>
          </a:xfrm>
          <a:prstGeom prst="rect">
            <a:avLst/>
          </a:prstGeom>
        </p:spPr>
      </p:pic>
      <p:pic>
        <p:nvPicPr>
          <p:cNvPr id="14" name="Image 13">
            <a:extLst>
              <a:ext uri="{FF2B5EF4-FFF2-40B4-BE49-F238E27FC236}">
                <a16:creationId xmlns:a16="http://schemas.microsoft.com/office/drawing/2014/main" id="{A85ABCE2-EB21-4EF1-B6F9-97A323F39B88}"/>
              </a:ext>
            </a:extLst>
          </p:cNvPr>
          <p:cNvPicPr/>
          <p:nvPr/>
        </p:nvPicPr>
        <p:blipFill>
          <a:blip r:embed="rId5"/>
          <a:stretch>
            <a:fillRect/>
          </a:stretch>
        </p:blipFill>
        <p:spPr>
          <a:xfrm>
            <a:off x="1847202" y="4212967"/>
            <a:ext cx="1724025" cy="1790700"/>
          </a:xfrm>
          <a:prstGeom prst="rect">
            <a:avLst/>
          </a:prstGeom>
        </p:spPr>
      </p:pic>
    </p:spTree>
    <p:extLst>
      <p:ext uri="{BB962C8B-B14F-4D97-AF65-F5344CB8AC3E}">
        <p14:creationId xmlns:p14="http://schemas.microsoft.com/office/powerpoint/2010/main" val="267028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a:noFill/>
        </p:spPr>
        <p:style>
          <a:lnRef idx="3">
            <a:schemeClr val="lt1"/>
          </a:lnRef>
          <a:fillRef idx="1">
            <a:schemeClr val="accent1"/>
          </a:fillRef>
          <a:effectRef idx="1">
            <a:schemeClr val="accent1"/>
          </a:effectRef>
          <a:fontRef idx="minor">
            <a:schemeClr val="lt1"/>
          </a:fontRef>
        </p:style>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29</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me 2">
            <a:extLst>
              <a:ext uri="{FF2B5EF4-FFF2-40B4-BE49-F238E27FC236}">
                <a16:creationId xmlns:a16="http://schemas.microsoft.com/office/drawing/2014/main" id="{2BAA40B8-BB6D-4347-A1BF-7573DAA2D03D}"/>
              </a:ext>
            </a:extLst>
          </p:cNvPr>
          <p:cNvGraphicFramePr/>
          <p:nvPr>
            <p:extLst>
              <p:ext uri="{D42A27DB-BD31-4B8C-83A1-F6EECF244321}">
                <p14:modId xmlns:p14="http://schemas.microsoft.com/office/powerpoint/2010/main" val="2114932927"/>
              </p:ext>
            </p:extLst>
          </p:nvPr>
        </p:nvGraphicFramePr>
        <p:xfrm>
          <a:off x="1403648" y="3897744"/>
          <a:ext cx="6504384" cy="1728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Conseils sécurité : mieux vaut cinq fois qu'une">
            <a:extLst>
              <a:ext uri="{FF2B5EF4-FFF2-40B4-BE49-F238E27FC236}">
                <a16:creationId xmlns:a16="http://schemas.microsoft.com/office/drawing/2014/main" id="{A79D1F84-0654-49ED-B0BF-E07E4D0271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832" y="1757611"/>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96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2051720" y="0"/>
            <a:ext cx="6660320" cy="1325371"/>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Présentation de l’entreprise</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me 2">
            <a:extLst>
              <a:ext uri="{FF2B5EF4-FFF2-40B4-BE49-F238E27FC236}">
                <a16:creationId xmlns:a16="http://schemas.microsoft.com/office/drawing/2014/main" id="{400D40FB-ABB9-4B35-9E88-D2CB81CDE824}"/>
              </a:ext>
            </a:extLst>
          </p:cNvPr>
          <p:cNvGraphicFramePr/>
          <p:nvPr>
            <p:extLst>
              <p:ext uri="{D42A27DB-BD31-4B8C-83A1-F6EECF244321}">
                <p14:modId xmlns:p14="http://schemas.microsoft.com/office/powerpoint/2010/main" val="743712915"/>
              </p:ext>
            </p:extLst>
          </p:nvPr>
        </p:nvGraphicFramePr>
        <p:xfrm>
          <a:off x="1446296" y="1690531"/>
          <a:ext cx="726574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85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a:noFill/>
        </p:spPr>
        <p:style>
          <a:lnRef idx="3">
            <a:schemeClr val="lt1"/>
          </a:lnRef>
          <a:fillRef idx="1">
            <a:schemeClr val="accent1"/>
          </a:fillRef>
          <a:effectRef idx="1">
            <a:schemeClr val="accent1"/>
          </a:effectRef>
          <a:fontRef idx="minor">
            <a:schemeClr val="lt1"/>
          </a:fontRef>
        </p:style>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30</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6146" name="Picture 2" descr="Pourquoi choisir un logiciel de gestion de maintenance assistée par  ordinateur ?">
            <a:extLst>
              <a:ext uri="{FF2B5EF4-FFF2-40B4-BE49-F238E27FC236}">
                <a16:creationId xmlns:a16="http://schemas.microsoft.com/office/drawing/2014/main" id="{ACC51E5C-A142-4709-A4ED-B971108EE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269" y="2564904"/>
            <a:ext cx="571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224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a:noFill/>
        </p:spPr>
        <p:style>
          <a:lnRef idx="3">
            <a:schemeClr val="lt1"/>
          </a:lnRef>
          <a:fillRef idx="1">
            <a:schemeClr val="accent1"/>
          </a:fillRef>
          <a:effectRef idx="1">
            <a:schemeClr val="accent1"/>
          </a:effectRef>
          <a:fontRef idx="minor">
            <a:schemeClr val="lt1"/>
          </a:fontRef>
        </p:style>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31</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170" name="Picture 2" descr="XY 12 Evolutions - Carte à l&amp;#39;unité - Cardcollection.fr">
            <a:extLst>
              <a:ext uri="{FF2B5EF4-FFF2-40B4-BE49-F238E27FC236}">
                <a16:creationId xmlns:a16="http://schemas.microsoft.com/office/drawing/2014/main" id="{06B46AB7-E328-4292-B3AB-D7337802B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1628800"/>
            <a:ext cx="2857500" cy="16192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724B382-0B5C-41D9-82A0-D6EE7CC2EFDE}"/>
              </a:ext>
            </a:extLst>
          </p:cNvPr>
          <p:cNvSpPr txBox="1"/>
          <p:nvPr/>
        </p:nvSpPr>
        <p:spPr>
          <a:xfrm>
            <a:off x="1691680" y="3784833"/>
            <a:ext cx="6552728" cy="646331"/>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2">
                    <a:lumMod val="75000"/>
                  </a:schemeClr>
                </a:solidFill>
              </a:rPr>
              <a:t>Site multi-langues</a:t>
            </a:r>
          </a:p>
          <a:p>
            <a:pPr marL="285750" indent="-285750">
              <a:buFont typeface="Arial" panose="020B0604020202020204" pitchFamily="34" charset="0"/>
              <a:buChar char="•"/>
            </a:pPr>
            <a:r>
              <a:rPr lang="fr-FR" dirty="0">
                <a:solidFill>
                  <a:schemeClr val="accent2">
                    <a:lumMod val="75000"/>
                  </a:schemeClr>
                </a:solidFill>
              </a:rPr>
              <a:t>E-commerce</a:t>
            </a:r>
          </a:p>
        </p:txBody>
      </p:sp>
    </p:spTree>
    <p:extLst>
      <p:ext uri="{BB962C8B-B14F-4D97-AF65-F5344CB8AC3E}">
        <p14:creationId xmlns:p14="http://schemas.microsoft.com/office/powerpoint/2010/main" val="2816360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a:noFill/>
        </p:spPr>
        <p:style>
          <a:lnRef idx="3">
            <a:schemeClr val="lt1"/>
          </a:lnRef>
          <a:fillRef idx="1">
            <a:schemeClr val="accent1"/>
          </a:fillRef>
          <a:effectRef idx="1">
            <a:schemeClr val="accent1"/>
          </a:effectRef>
          <a:fontRef idx="minor">
            <a:schemeClr val="lt1"/>
          </a:fontRef>
        </p:style>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32</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La création d&amp;#39;un site web: L&amp;#39;ergonomie et le design">
            <a:extLst>
              <a:ext uri="{FF2B5EF4-FFF2-40B4-BE49-F238E27FC236}">
                <a16:creationId xmlns:a16="http://schemas.microsoft.com/office/drawing/2014/main" id="{AFB3FE2D-9642-453B-B500-E0C203714C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347864" y="1770318"/>
            <a:ext cx="2740505" cy="182243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5D5D734-844D-4F8A-8BB0-23BE5467939A}"/>
              </a:ext>
            </a:extLst>
          </p:cNvPr>
          <p:cNvSpPr txBox="1"/>
          <p:nvPr/>
        </p:nvSpPr>
        <p:spPr>
          <a:xfrm>
            <a:off x="1835696" y="4221088"/>
            <a:ext cx="5936704" cy="923330"/>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2">
                    <a:lumMod val="75000"/>
                  </a:schemeClr>
                </a:solidFill>
              </a:rPr>
              <a:t>Le design épuré</a:t>
            </a:r>
          </a:p>
          <a:p>
            <a:pPr marL="285750" indent="-285750">
              <a:buFont typeface="Arial" panose="020B0604020202020204" pitchFamily="34" charset="0"/>
              <a:buChar char="•"/>
            </a:pPr>
            <a:r>
              <a:rPr lang="fr-FR" dirty="0">
                <a:solidFill>
                  <a:schemeClr val="accent2">
                    <a:lumMod val="75000"/>
                  </a:schemeClr>
                </a:solidFill>
              </a:rPr>
              <a:t>Le contenu varié et attractif</a:t>
            </a:r>
          </a:p>
          <a:p>
            <a:pPr marL="285750" indent="-285750">
              <a:buFont typeface="Arial" panose="020B0604020202020204" pitchFamily="34" charset="0"/>
              <a:buChar char="•"/>
            </a:pPr>
            <a:r>
              <a:rPr lang="fr-FR" dirty="0">
                <a:solidFill>
                  <a:schemeClr val="accent2">
                    <a:lumMod val="75000"/>
                  </a:schemeClr>
                </a:solidFill>
              </a:rPr>
              <a:t>La facilité d’utilisation</a:t>
            </a:r>
          </a:p>
        </p:txBody>
      </p:sp>
    </p:spTree>
    <p:extLst>
      <p:ext uri="{BB962C8B-B14F-4D97-AF65-F5344CB8AC3E}">
        <p14:creationId xmlns:p14="http://schemas.microsoft.com/office/powerpoint/2010/main" val="470682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33</a:t>
            </a:fld>
            <a:endParaRPr lang="fr-FR" sz="1000" dirty="0">
              <a:solidFill>
                <a:schemeClr val="tx2">
                  <a:lumMod val="75000"/>
                </a:schemeClr>
              </a:solidFill>
              <a:latin typeface="Bell MT" panose="02020503060305020303" pitchFamily="18" charset="0"/>
            </a:endParaRPr>
          </a:p>
        </p:txBody>
      </p:sp>
      <p:sp>
        <p:nvSpPr>
          <p:cNvPr id="4" name="Espace réservé du contenu 3">
            <a:extLst>
              <a:ext uri="{FF2B5EF4-FFF2-40B4-BE49-F238E27FC236}">
                <a16:creationId xmlns:a16="http://schemas.microsoft.com/office/drawing/2014/main" id="{D55A4011-0702-49C2-AA4F-4BFB8A137DBE}"/>
              </a:ext>
            </a:extLst>
          </p:cNvPr>
          <p:cNvSpPr>
            <a:spLocks noGrp="1"/>
          </p:cNvSpPr>
          <p:nvPr>
            <p:ph idx="1"/>
          </p:nvPr>
        </p:nvSpPr>
        <p:spPr>
          <a:xfrm>
            <a:off x="457200" y="1152908"/>
            <a:ext cx="8507287" cy="4758314"/>
          </a:xfrm>
        </p:spPr>
        <p:txBody>
          <a:bodyPr>
            <a:normAutofit/>
          </a:bodyPr>
          <a:lstStyle/>
          <a:p>
            <a:pPr>
              <a:lnSpc>
                <a:spcPts val="1425"/>
              </a:lnSpc>
              <a:spcAft>
                <a:spcPts val="800"/>
              </a:spcAft>
            </a:pPr>
            <a:r>
              <a:rPr lang="fr-FR" sz="180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pic>
        <p:nvPicPr>
          <p:cNvPr id="11" name="Image 10">
            <a:extLst>
              <a:ext uri="{FF2B5EF4-FFF2-40B4-BE49-F238E27FC236}">
                <a16:creationId xmlns:a16="http://schemas.microsoft.com/office/drawing/2014/main" id="{1CE1C034-373C-4946-A6B9-AE64890D1B50}"/>
              </a:ext>
            </a:extLst>
          </p:cNvPr>
          <p:cNvPicPr>
            <a:picLocks noChangeAspect="1"/>
          </p:cNvPicPr>
          <p:nvPr/>
        </p:nvPicPr>
        <p:blipFill>
          <a:blip r:embed="rId2"/>
          <a:stretch>
            <a:fillRect/>
          </a:stretch>
        </p:blipFill>
        <p:spPr>
          <a:xfrm>
            <a:off x="66046" y="1333207"/>
            <a:ext cx="9011908" cy="4191585"/>
          </a:xfrm>
          <a:prstGeom prst="rect">
            <a:avLst/>
          </a:prstGeom>
        </p:spPr>
      </p:pic>
      <p:sp>
        <p:nvSpPr>
          <p:cNvPr id="2" name="ZoneTexte 1">
            <a:extLst>
              <a:ext uri="{FF2B5EF4-FFF2-40B4-BE49-F238E27FC236}">
                <a16:creationId xmlns:a16="http://schemas.microsoft.com/office/drawing/2014/main" id="{CB24F565-8AFC-434A-9825-F3D30C75E13F}"/>
              </a:ext>
            </a:extLst>
          </p:cNvPr>
          <p:cNvSpPr txBox="1"/>
          <p:nvPr/>
        </p:nvSpPr>
        <p:spPr>
          <a:xfrm>
            <a:off x="1475656" y="397146"/>
            <a:ext cx="8424936" cy="646331"/>
          </a:xfrm>
          <a:prstGeom prst="rect">
            <a:avLst/>
          </a:prstGeom>
          <a:noFill/>
        </p:spPr>
        <p:txBody>
          <a:bodyPr wrap="square" rtlCol="0">
            <a:spAutoFit/>
          </a:bodyPr>
          <a:lstStyle/>
          <a:p>
            <a:r>
              <a:rPr lang="fr-FR" sz="3600" cap="small" dirty="0">
                <a:solidFill>
                  <a:schemeClr val="tx2">
                    <a:lumMod val="75000"/>
                  </a:schemeClr>
                </a:solidFill>
                <a:latin typeface="Bell MT" panose="02020503060305020303" pitchFamily="18" charset="0"/>
                <a:cs typeface="Arial" panose="020B0604020202020204" pitchFamily="34" charset="0"/>
              </a:rPr>
              <a:t>Composants </a:t>
            </a:r>
            <a:r>
              <a:rPr lang="fr-FR" sz="3600" cap="small" dirty="0" err="1">
                <a:solidFill>
                  <a:schemeClr val="tx2">
                    <a:lumMod val="75000"/>
                  </a:schemeClr>
                </a:solidFill>
                <a:latin typeface="Bell MT" panose="02020503060305020303" pitchFamily="18" charset="0"/>
                <a:cs typeface="Arial" panose="020B0604020202020204" pitchFamily="34" charset="0"/>
              </a:rPr>
              <a:t>Front-end</a:t>
            </a:r>
            <a:endParaRPr lang="fr-FR" sz="3600" dirty="0"/>
          </a:p>
        </p:txBody>
      </p:sp>
    </p:spTree>
    <p:extLst>
      <p:ext uri="{BB962C8B-B14F-4D97-AF65-F5344CB8AC3E}">
        <p14:creationId xmlns:p14="http://schemas.microsoft.com/office/powerpoint/2010/main" val="1468435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34</a:t>
            </a:fld>
            <a:endParaRPr lang="fr-FR" sz="1000" dirty="0">
              <a:solidFill>
                <a:schemeClr val="tx2">
                  <a:lumMod val="75000"/>
                </a:schemeClr>
              </a:solidFill>
              <a:latin typeface="Bell MT" panose="02020503060305020303" pitchFamily="18" charset="0"/>
            </a:endParaRPr>
          </a:p>
        </p:txBody>
      </p:sp>
      <p:sp>
        <p:nvSpPr>
          <p:cNvPr id="4" name="Espace réservé du contenu 3">
            <a:extLst>
              <a:ext uri="{FF2B5EF4-FFF2-40B4-BE49-F238E27FC236}">
                <a16:creationId xmlns:a16="http://schemas.microsoft.com/office/drawing/2014/main" id="{D55A4011-0702-49C2-AA4F-4BFB8A137DBE}"/>
              </a:ext>
            </a:extLst>
          </p:cNvPr>
          <p:cNvSpPr>
            <a:spLocks noGrp="1"/>
          </p:cNvSpPr>
          <p:nvPr>
            <p:ph idx="1"/>
          </p:nvPr>
        </p:nvSpPr>
        <p:spPr>
          <a:xfrm>
            <a:off x="457200" y="1152908"/>
            <a:ext cx="8507287" cy="4758314"/>
          </a:xfrm>
        </p:spPr>
        <p:txBody>
          <a:bodyPr>
            <a:normAutofit/>
          </a:bodyPr>
          <a:lstStyle/>
          <a:p>
            <a:pPr>
              <a:lnSpc>
                <a:spcPts val="1425"/>
              </a:lnSpc>
              <a:spcAft>
                <a:spcPts val="800"/>
              </a:spcAft>
            </a:pPr>
            <a:r>
              <a:rPr lang="fr-FR" sz="180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2" name="ZoneTexte 1">
            <a:extLst>
              <a:ext uri="{FF2B5EF4-FFF2-40B4-BE49-F238E27FC236}">
                <a16:creationId xmlns:a16="http://schemas.microsoft.com/office/drawing/2014/main" id="{CB24F565-8AFC-434A-9825-F3D30C75E13F}"/>
              </a:ext>
            </a:extLst>
          </p:cNvPr>
          <p:cNvSpPr txBox="1"/>
          <p:nvPr/>
        </p:nvSpPr>
        <p:spPr>
          <a:xfrm>
            <a:off x="1475656" y="397146"/>
            <a:ext cx="8424936" cy="646331"/>
          </a:xfrm>
          <a:prstGeom prst="rect">
            <a:avLst/>
          </a:prstGeom>
          <a:noFill/>
        </p:spPr>
        <p:txBody>
          <a:bodyPr wrap="square" rtlCol="0">
            <a:spAutoFit/>
          </a:bodyPr>
          <a:lstStyle/>
          <a:p>
            <a:r>
              <a:rPr lang="fr-FR" sz="3600" cap="small" dirty="0">
                <a:solidFill>
                  <a:schemeClr val="tx2">
                    <a:lumMod val="75000"/>
                  </a:schemeClr>
                </a:solidFill>
                <a:latin typeface="Bell MT" panose="02020503060305020303" pitchFamily="18" charset="0"/>
                <a:cs typeface="Arial" panose="020B0604020202020204" pitchFamily="34" charset="0"/>
              </a:rPr>
              <a:t>Composants </a:t>
            </a:r>
            <a:r>
              <a:rPr lang="fr-FR" sz="3600" cap="small" dirty="0" err="1">
                <a:solidFill>
                  <a:schemeClr val="tx2">
                    <a:lumMod val="75000"/>
                  </a:schemeClr>
                </a:solidFill>
                <a:latin typeface="Bell MT" panose="02020503060305020303" pitchFamily="18" charset="0"/>
                <a:cs typeface="Arial" panose="020B0604020202020204" pitchFamily="34" charset="0"/>
              </a:rPr>
              <a:t>Front-end</a:t>
            </a:r>
            <a:endParaRPr lang="fr-FR" sz="3600" dirty="0"/>
          </a:p>
        </p:txBody>
      </p:sp>
      <p:pic>
        <p:nvPicPr>
          <p:cNvPr id="5" name="Image 4">
            <a:extLst>
              <a:ext uri="{FF2B5EF4-FFF2-40B4-BE49-F238E27FC236}">
                <a16:creationId xmlns:a16="http://schemas.microsoft.com/office/drawing/2014/main" id="{84734CB1-22C2-433C-B5E7-A15F9423276D}"/>
              </a:ext>
            </a:extLst>
          </p:cNvPr>
          <p:cNvPicPr>
            <a:picLocks noChangeAspect="1"/>
          </p:cNvPicPr>
          <p:nvPr/>
        </p:nvPicPr>
        <p:blipFill>
          <a:blip r:embed="rId2"/>
          <a:stretch>
            <a:fillRect/>
          </a:stretch>
        </p:blipFill>
        <p:spPr>
          <a:xfrm>
            <a:off x="1472228" y="1043477"/>
            <a:ext cx="2010056" cy="5010849"/>
          </a:xfrm>
          <a:prstGeom prst="rect">
            <a:avLst/>
          </a:prstGeom>
        </p:spPr>
      </p:pic>
      <p:pic>
        <p:nvPicPr>
          <p:cNvPr id="13" name="Image 12">
            <a:extLst>
              <a:ext uri="{FF2B5EF4-FFF2-40B4-BE49-F238E27FC236}">
                <a16:creationId xmlns:a16="http://schemas.microsoft.com/office/drawing/2014/main" id="{DDBE502E-4884-4D04-A61B-B4CD6FB1F349}"/>
              </a:ext>
            </a:extLst>
          </p:cNvPr>
          <p:cNvPicPr>
            <a:picLocks noChangeAspect="1"/>
          </p:cNvPicPr>
          <p:nvPr/>
        </p:nvPicPr>
        <p:blipFill>
          <a:blip r:embed="rId3"/>
          <a:stretch>
            <a:fillRect/>
          </a:stretch>
        </p:blipFill>
        <p:spPr>
          <a:xfrm>
            <a:off x="3636275" y="1357023"/>
            <a:ext cx="2305372" cy="4143953"/>
          </a:xfrm>
          <a:prstGeom prst="rect">
            <a:avLst/>
          </a:prstGeom>
        </p:spPr>
      </p:pic>
      <p:pic>
        <p:nvPicPr>
          <p:cNvPr id="15" name="Image 14">
            <a:extLst>
              <a:ext uri="{FF2B5EF4-FFF2-40B4-BE49-F238E27FC236}">
                <a16:creationId xmlns:a16="http://schemas.microsoft.com/office/drawing/2014/main" id="{C93AC68D-EFA5-4B9F-AEDD-86F9E9E91621}"/>
              </a:ext>
            </a:extLst>
          </p:cNvPr>
          <p:cNvPicPr>
            <a:picLocks noChangeAspect="1"/>
          </p:cNvPicPr>
          <p:nvPr/>
        </p:nvPicPr>
        <p:blipFill>
          <a:blip r:embed="rId4"/>
          <a:stretch>
            <a:fillRect/>
          </a:stretch>
        </p:blipFill>
        <p:spPr>
          <a:xfrm>
            <a:off x="6095638" y="1357023"/>
            <a:ext cx="2591162" cy="4134427"/>
          </a:xfrm>
          <a:prstGeom prst="rect">
            <a:avLst/>
          </a:prstGeom>
        </p:spPr>
      </p:pic>
    </p:spTree>
    <p:extLst>
      <p:ext uri="{BB962C8B-B14F-4D97-AF65-F5344CB8AC3E}">
        <p14:creationId xmlns:p14="http://schemas.microsoft.com/office/powerpoint/2010/main" val="3949361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35</a:t>
            </a:fld>
            <a:endParaRPr lang="fr-FR" sz="1000" dirty="0">
              <a:solidFill>
                <a:schemeClr val="tx2">
                  <a:lumMod val="75000"/>
                </a:schemeClr>
              </a:solidFill>
              <a:latin typeface="Bell MT" panose="02020503060305020303" pitchFamily="18" charset="0"/>
            </a:endParaRPr>
          </a:p>
        </p:txBody>
      </p:sp>
      <p:sp>
        <p:nvSpPr>
          <p:cNvPr id="4" name="Espace réservé du contenu 3">
            <a:extLst>
              <a:ext uri="{FF2B5EF4-FFF2-40B4-BE49-F238E27FC236}">
                <a16:creationId xmlns:a16="http://schemas.microsoft.com/office/drawing/2014/main" id="{D55A4011-0702-49C2-AA4F-4BFB8A137DBE}"/>
              </a:ext>
            </a:extLst>
          </p:cNvPr>
          <p:cNvSpPr>
            <a:spLocks noGrp="1"/>
          </p:cNvSpPr>
          <p:nvPr>
            <p:ph idx="1"/>
          </p:nvPr>
        </p:nvSpPr>
        <p:spPr>
          <a:xfrm>
            <a:off x="457200" y="1152908"/>
            <a:ext cx="8507287" cy="4758314"/>
          </a:xfrm>
        </p:spPr>
        <p:txBody>
          <a:bodyPr>
            <a:normAutofit/>
          </a:bodyPr>
          <a:lstStyle/>
          <a:p>
            <a:pPr>
              <a:lnSpc>
                <a:spcPts val="1425"/>
              </a:lnSpc>
              <a:spcAft>
                <a:spcPts val="800"/>
              </a:spcAft>
            </a:pPr>
            <a:r>
              <a:rPr lang="fr-FR" sz="180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2" name="ZoneTexte 1">
            <a:extLst>
              <a:ext uri="{FF2B5EF4-FFF2-40B4-BE49-F238E27FC236}">
                <a16:creationId xmlns:a16="http://schemas.microsoft.com/office/drawing/2014/main" id="{CB24F565-8AFC-434A-9825-F3D30C75E13F}"/>
              </a:ext>
            </a:extLst>
          </p:cNvPr>
          <p:cNvSpPr txBox="1"/>
          <p:nvPr/>
        </p:nvSpPr>
        <p:spPr>
          <a:xfrm>
            <a:off x="1475656" y="397146"/>
            <a:ext cx="8424936" cy="646331"/>
          </a:xfrm>
          <a:prstGeom prst="rect">
            <a:avLst/>
          </a:prstGeom>
          <a:noFill/>
        </p:spPr>
        <p:txBody>
          <a:bodyPr wrap="square" rtlCol="0">
            <a:spAutoFit/>
          </a:bodyPr>
          <a:lstStyle/>
          <a:p>
            <a:r>
              <a:rPr lang="fr-FR" sz="3600" cap="small" dirty="0">
                <a:solidFill>
                  <a:schemeClr val="tx2">
                    <a:lumMod val="75000"/>
                  </a:schemeClr>
                </a:solidFill>
                <a:latin typeface="Bell MT" panose="02020503060305020303" pitchFamily="18" charset="0"/>
                <a:cs typeface="Arial" panose="020B0604020202020204" pitchFamily="34" charset="0"/>
              </a:rPr>
              <a:t>Composants </a:t>
            </a:r>
            <a:r>
              <a:rPr lang="fr-FR" sz="3600" cap="small" dirty="0" err="1">
                <a:solidFill>
                  <a:schemeClr val="tx2">
                    <a:lumMod val="75000"/>
                  </a:schemeClr>
                </a:solidFill>
                <a:latin typeface="Bell MT" panose="02020503060305020303" pitchFamily="18" charset="0"/>
                <a:cs typeface="Arial" panose="020B0604020202020204" pitchFamily="34" charset="0"/>
              </a:rPr>
              <a:t>Front-end</a:t>
            </a:r>
            <a:endParaRPr lang="fr-FR" sz="3600" dirty="0"/>
          </a:p>
        </p:txBody>
      </p:sp>
      <p:pic>
        <p:nvPicPr>
          <p:cNvPr id="9" name="Image 8">
            <a:extLst>
              <a:ext uri="{FF2B5EF4-FFF2-40B4-BE49-F238E27FC236}">
                <a16:creationId xmlns:a16="http://schemas.microsoft.com/office/drawing/2014/main" id="{E4B929C0-7608-4DB0-B332-F452311F7BE9}"/>
              </a:ext>
            </a:extLst>
          </p:cNvPr>
          <p:cNvPicPr/>
          <p:nvPr/>
        </p:nvPicPr>
        <p:blipFill>
          <a:blip r:embed="rId2"/>
          <a:stretch>
            <a:fillRect/>
          </a:stretch>
        </p:blipFill>
        <p:spPr>
          <a:xfrm>
            <a:off x="1691640" y="2019300"/>
            <a:ext cx="5760720" cy="2819400"/>
          </a:xfrm>
          <a:prstGeom prst="rect">
            <a:avLst/>
          </a:prstGeom>
        </p:spPr>
      </p:pic>
    </p:spTree>
    <p:extLst>
      <p:ext uri="{BB962C8B-B14F-4D97-AF65-F5344CB8AC3E}">
        <p14:creationId xmlns:p14="http://schemas.microsoft.com/office/powerpoint/2010/main" val="3222910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36</a:t>
            </a:fld>
            <a:endParaRPr lang="fr-FR" sz="1000" dirty="0">
              <a:solidFill>
                <a:schemeClr val="tx2">
                  <a:lumMod val="75000"/>
                </a:schemeClr>
              </a:solidFill>
              <a:latin typeface="Bell MT" panose="02020503060305020303" pitchFamily="18" charset="0"/>
            </a:endParaRPr>
          </a:p>
        </p:txBody>
      </p:sp>
      <p:sp>
        <p:nvSpPr>
          <p:cNvPr id="4" name="Espace réservé du contenu 3">
            <a:extLst>
              <a:ext uri="{FF2B5EF4-FFF2-40B4-BE49-F238E27FC236}">
                <a16:creationId xmlns:a16="http://schemas.microsoft.com/office/drawing/2014/main" id="{D55A4011-0702-49C2-AA4F-4BFB8A137DBE}"/>
              </a:ext>
            </a:extLst>
          </p:cNvPr>
          <p:cNvSpPr>
            <a:spLocks noGrp="1"/>
          </p:cNvSpPr>
          <p:nvPr>
            <p:ph idx="1"/>
          </p:nvPr>
        </p:nvSpPr>
        <p:spPr>
          <a:xfrm>
            <a:off x="457200" y="1152908"/>
            <a:ext cx="8507287" cy="4758314"/>
          </a:xfrm>
        </p:spPr>
        <p:txBody>
          <a:bodyPr>
            <a:normAutofit/>
          </a:bodyPr>
          <a:lstStyle/>
          <a:p>
            <a:pPr>
              <a:lnSpc>
                <a:spcPts val="1425"/>
              </a:lnSpc>
              <a:spcAft>
                <a:spcPts val="800"/>
              </a:spcAft>
            </a:pPr>
            <a:r>
              <a:rPr lang="fr-FR" sz="180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2" name="ZoneTexte 1">
            <a:extLst>
              <a:ext uri="{FF2B5EF4-FFF2-40B4-BE49-F238E27FC236}">
                <a16:creationId xmlns:a16="http://schemas.microsoft.com/office/drawing/2014/main" id="{CB24F565-8AFC-434A-9825-F3D30C75E13F}"/>
              </a:ext>
            </a:extLst>
          </p:cNvPr>
          <p:cNvSpPr txBox="1"/>
          <p:nvPr/>
        </p:nvSpPr>
        <p:spPr>
          <a:xfrm>
            <a:off x="1475656" y="397146"/>
            <a:ext cx="8424936" cy="646331"/>
          </a:xfrm>
          <a:prstGeom prst="rect">
            <a:avLst/>
          </a:prstGeom>
          <a:noFill/>
        </p:spPr>
        <p:txBody>
          <a:bodyPr wrap="square" rtlCol="0">
            <a:spAutoFit/>
          </a:bodyPr>
          <a:lstStyle/>
          <a:p>
            <a:r>
              <a:rPr lang="fr-FR" sz="3600" cap="small" dirty="0">
                <a:solidFill>
                  <a:schemeClr val="tx2">
                    <a:lumMod val="75000"/>
                  </a:schemeClr>
                </a:solidFill>
                <a:latin typeface="Bell MT" panose="02020503060305020303" pitchFamily="18" charset="0"/>
                <a:cs typeface="Arial" panose="020B0604020202020204" pitchFamily="34" charset="0"/>
              </a:rPr>
              <a:t>Composants </a:t>
            </a:r>
            <a:r>
              <a:rPr lang="fr-FR" sz="3600" cap="small" dirty="0" err="1">
                <a:solidFill>
                  <a:schemeClr val="tx2">
                    <a:lumMod val="75000"/>
                  </a:schemeClr>
                </a:solidFill>
                <a:latin typeface="Bell MT" panose="02020503060305020303" pitchFamily="18" charset="0"/>
                <a:cs typeface="Arial" panose="020B0604020202020204" pitchFamily="34" charset="0"/>
              </a:rPr>
              <a:t>Front-end</a:t>
            </a:r>
            <a:endParaRPr lang="fr-FR" sz="3600" dirty="0"/>
          </a:p>
        </p:txBody>
      </p:sp>
      <p:pic>
        <p:nvPicPr>
          <p:cNvPr id="10" name="Image 9">
            <a:extLst>
              <a:ext uri="{FF2B5EF4-FFF2-40B4-BE49-F238E27FC236}">
                <a16:creationId xmlns:a16="http://schemas.microsoft.com/office/drawing/2014/main" id="{400096CC-877E-4D78-942D-6105FD9A39AB}"/>
              </a:ext>
            </a:extLst>
          </p:cNvPr>
          <p:cNvPicPr/>
          <p:nvPr/>
        </p:nvPicPr>
        <p:blipFill>
          <a:blip r:embed="rId2"/>
          <a:stretch>
            <a:fillRect/>
          </a:stretch>
        </p:blipFill>
        <p:spPr>
          <a:xfrm>
            <a:off x="1691640" y="2055177"/>
            <a:ext cx="5760720" cy="2747645"/>
          </a:xfrm>
          <a:prstGeom prst="rect">
            <a:avLst/>
          </a:prstGeom>
        </p:spPr>
      </p:pic>
    </p:spTree>
    <p:extLst>
      <p:ext uri="{BB962C8B-B14F-4D97-AF65-F5344CB8AC3E}">
        <p14:creationId xmlns:p14="http://schemas.microsoft.com/office/powerpoint/2010/main" val="4192958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1475656" y="0"/>
            <a:ext cx="7211144" cy="1340768"/>
          </a:xfrm>
        </p:spPr>
        <p:txBody>
          <a:bodyPr>
            <a:normAutofit/>
          </a:bodyPr>
          <a:lstStyle/>
          <a:p>
            <a:pPr>
              <a:lnSpc>
                <a:spcPct val="150000"/>
              </a:lnSpc>
            </a:pPr>
            <a:r>
              <a:rPr lang="fr-FR" cap="small" dirty="0">
                <a:solidFill>
                  <a:schemeClr val="tx2">
                    <a:lumMod val="75000"/>
                  </a:schemeClr>
                </a:solidFill>
                <a:latin typeface="Bell MT" panose="02020503060305020303" pitchFamily="18" charset="0"/>
                <a:cs typeface="Arial" panose="020B0604020202020204" pitchFamily="34" charset="0"/>
              </a:rPr>
              <a:t>Modèle Conceptuel de données</a:t>
            </a:r>
            <a:endParaRPr lang="fr-FR" sz="3600" cap="small" dirty="0">
              <a:solidFill>
                <a:schemeClr val="tx2">
                  <a:lumMod val="75000"/>
                </a:schemeClr>
              </a:solidFill>
              <a:latin typeface="Bell MT" panose="02020503060305020303" pitchFamily="18" charset="0"/>
              <a:cs typeface="Arial" panose="020B0604020202020204" pitchFamily="34" charset="0"/>
            </a:endParaRP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285750" indent="-285750">
              <a:lnSpc>
                <a:spcPct val="150000"/>
              </a:lnSpc>
            </a:pPr>
            <a:r>
              <a:rPr lang="fr-FR" sz="1400" b="0" i="0" dirty="0">
                <a:solidFill>
                  <a:srgbClr val="333333"/>
                </a:solidFill>
                <a:effectLst/>
                <a:latin typeface="Open Sans" panose="020B0606030504020204" pitchFamily="34" charset="0"/>
              </a:rPr>
              <a:t>Création de la base de donnée LK Boutique sur l’application Looping :</a:t>
            </a:r>
          </a:p>
          <a:p>
            <a:pPr marL="285750" indent="-285750">
              <a:lnSpc>
                <a:spcPct val="150000"/>
              </a:lnSpc>
            </a:pPr>
            <a:endParaRPr lang="fr-FR" sz="1400" dirty="0">
              <a:solidFill>
                <a:srgbClr val="333333"/>
              </a:solidFill>
              <a:latin typeface="Open Sans" panose="020B0606030504020204" pitchFamily="34" charset="0"/>
            </a:endParaRPr>
          </a:p>
          <a:p>
            <a:pPr marL="285750" indent="-285750">
              <a:lnSpc>
                <a:spcPct val="150000"/>
              </a:lnSpc>
            </a:pPr>
            <a:endParaRPr lang="fr-FR" sz="1400" b="0" i="0" dirty="0">
              <a:solidFill>
                <a:srgbClr val="333333"/>
              </a:solidFill>
              <a:effectLst/>
              <a:latin typeface="Open Sans" panose="020B0606030504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37</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25339C5B-D24A-4B1A-A4D4-A7BA449853E9}"/>
              </a:ext>
            </a:extLst>
          </p:cNvPr>
          <p:cNvPicPr>
            <a:picLocks noChangeAspect="1"/>
          </p:cNvPicPr>
          <p:nvPr/>
        </p:nvPicPr>
        <p:blipFill>
          <a:blip r:embed="rId2"/>
          <a:stretch>
            <a:fillRect/>
          </a:stretch>
        </p:blipFill>
        <p:spPr>
          <a:xfrm>
            <a:off x="556652" y="1518971"/>
            <a:ext cx="8030696" cy="3820058"/>
          </a:xfrm>
          <a:prstGeom prst="rect">
            <a:avLst/>
          </a:prstGeom>
        </p:spPr>
      </p:pic>
    </p:spTree>
    <p:extLst>
      <p:ext uri="{BB962C8B-B14F-4D97-AF65-F5344CB8AC3E}">
        <p14:creationId xmlns:p14="http://schemas.microsoft.com/office/powerpoint/2010/main" val="2548782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2051720" y="0"/>
            <a:ext cx="663508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Modèle Logique de données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285750" indent="-285750">
              <a:lnSpc>
                <a:spcPct val="150000"/>
              </a:lnSpc>
            </a:pPr>
            <a:r>
              <a:rPr lang="fr-FR" sz="1400" b="0" i="0" dirty="0">
                <a:solidFill>
                  <a:srgbClr val="333333"/>
                </a:solidFill>
                <a:effectLst/>
                <a:latin typeface="Open Sans" panose="020B0606030504020204" pitchFamily="34" charset="0"/>
              </a:rPr>
              <a:t>MLD :</a:t>
            </a:r>
          </a:p>
          <a:p>
            <a:pPr marL="285750" indent="-285750">
              <a:lnSpc>
                <a:spcPct val="150000"/>
              </a:lnSpc>
            </a:pPr>
            <a:endParaRPr lang="fr-FR" sz="1400" dirty="0">
              <a:solidFill>
                <a:srgbClr val="333333"/>
              </a:solidFill>
              <a:latin typeface="Open Sans" panose="020B0606030504020204" pitchFamily="34" charset="0"/>
            </a:endParaRPr>
          </a:p>
          <a:p>
            <a:pPr marL="285750" indent="-285750">
              <a:lnSpc>
                <a:spcPct val="150000"/>
              </a:lnSpc>
            </a:pPr>
            <a:endParaRPr lang="fr-FR" sz="1400" b="0" i="0" dirty="0">
              <a:solidFill>
                <a:srgbClr val="333333"/>
              </a:solidFill>
              <a:effectLst/>
              <a:latin typeface="Open Sans" panose="020B0606030504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38</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512DEF5F-36AA-42D3-B51B-024263C81ACE}"/>
              </a:ext>
            </a:extLst>
          </p:cNvPr>
          <p:cNvPicPr>
            <a:picLocks noChangeAspect="1"/>
          </p:cNvPicPr>
          <p:nvPr/>
        </p:nvPicPr>
        <p:blipFill>
          <a:blip r:embed="rId2"/>
          <a:stretch>
            <a:fillRect/>
          </a:stretch>
        </p:blipFill>
        <p:spPr>
          <a:xfrm>
            <a:off x="1182559" y="2398787"/>
            <a:ext cx="7236199" cy="952915"/>
          </a:xfrm>
          <a:prstGeom prst="rect">
            <a:avLst/>
          </a:prstGeom>
        </p:spPr>
      </p:pic>
      <p:pic>
        <p:nvPicPr>
          <p:cNvPr id="14" name="Image 13">
            <a:extLst>
              <a:ext uri="{FF2B5EF4-FFF2-40B4-BE49-F238E27FC236}">
                <a16:creationId xmlns:a16="http://schemas.microsoft.com/office/drawing/2014/main" id="{9F43D875-48AE-46F2-AF33-B806BD758F95}"/>
              </a:ext>
            </a:extLst>
          </p:cNvPr>
          <p:cNvPicPr>
            <a:picLocks noChangeAspect="1"/>
          </p:cNvPicPr>
          <p:nvPr/>
        </p:nvPicPr>
        <p:blipFill>
          <a:blip r:embed="rId3"/>
          <a:stretch>
            <a:fillRect/>
          </a:stretch>
        </p:blipFill>
        <p:spPr>
          <a:xfrm>
            <a:off x="1200138" y="3553663"/>
            <a:ext cx="3136544" cy="596626"/>
          </a:xfrm>
          <a:prstGeom prst="rect">
            <a:avLst/>
          </a:prstGeom>
        </p:spPr>
      </p:pic>
    </p:spTree>
    <p:extLst>
      <p:ext uri="{BB962C8B-B14F-4D97-AF65-F5344CB8AC3E}">
        <p14:creationId xmlns:p14="http://schemas.microsoft.com/office/powerpoint/2010/main" val="4282201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2051720" y="0"/>
            <a:ext cx="663508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Modèle Physique de données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285750" indent="-285750">
              <a:lnSpc>
                <a:spcPct val="150000"/>
              </a:lnSpc>
            </a:pPr>
            <a:r>
              <a:rPr lang="fr-FR" sz="1400" b="0" i="0" dirty="0">
                <a:solidFill>
                  <a:srgbClr val="333333"/>
                </a:solidFill>
                <a:effectLst/>
                <a:latin typeface="Open Sans" panose="020B0606030504020204" pitchFamily="34" charset="0"/>
              </a:rPr>
              <a:t>MPD :</a:t>
            </a:r>
          </a:p>
          <a:p>
            <a:pPr marL="285750" indent="-285750">
              <a:lnSpc>
                <a:spcPct val="150000"/>
              </a:lnSpc>
            </a:pPr>
            <a:endParaRPr lang="fr-FR" sz="1400" dirty="0">
              <a:solidFill>
                <a:srgbClr val="333333"/>
              </a:solidFill>
              <a:latin typeface="Open Sans" panose="020B0606030504020204" pitchFamily="34" charset="0"/>
            </a:endParaRPr>
          </a:p>
          <a:p>
            <a:pPr marL="285750" indent="-285750">
              <a:lnSpc>
                <a:spcPct val="150000"/>
              </a:lnSpc>
            </a:pPr>
            <a:endParaRPr lang="fr-FR" sz="1400" b="0" i="0" dirty="0">
              <a:solidFill>
                <a:srgbClr val="333333"/>
              </a:solidFill>
              <a:effectLst/>
              <a:latin typeface="Open Sans" panose="020B0606030504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39</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B844AD03-9B80-4B8F-AD1B-B04A2E834DE5}"/>
              </a:ext>
            </a:extLst>
          </p:cNvPr>
          <p:cNvPicPr>
            <a:picLocks noChangeAspect="1"/>
          </p:cNvPicPr>
          <p:nvPr/>
        </p:nvPicPr>
        <p:blipFill>
          <a:blip r:embed="rId2"/>
          <a:stretch>
            <a:fillRect/>
          </a:stretch>
        </p:blipFill>
        <p:spPr>
          <a:xfrm>
            <a:off x="750463" y="2258804"/>
            <a:ext cx="8100392" cy="2340392"/>
          </a:xfrm>
          <a:prstGeom prst="rect">
            <a:avLst/>
          </a:prstGeom>
        </p:spPr>
      </p:pic>
    </p:spTree>
    <p:extLst>
      <p:ext uri="{BB962C8B-B14F-4D97-AF65-F5344CB8AC3E}">
        <p14:creationId xmlns:p14="http://schemas.microsoft.com/office/powerpoint/2010/main" val="65938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147D98C-0914-4CCC-9221-3E732A8C6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81"/>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C5597784-5705-480C-BC51-B25B94DFB802}"/>
              </a:ext>
            </a:extLst>
          </p:cNvPr>
          <p:cNvPicPr>
            <a:picLocks noChangeAspect="1"/>
          </p:cNvPicPr>
          <p:nvPr/>
        </p:nvPicPr>
        <p:blipFill rotWithShape="1">
          <a:blip r:embed="rId2"/>
          <a:srcRect b="3639"/>
          <a:stretch/>
        </p:blipFill>
        <p:spPr>
          <a:xfrm>
            <a:off x="778526" y="1268760"/>
            <a:ext cx="7852395" cy="4624093"/>
          </a:xfrm>
          <a:prstGeom prst="rect">
            <a:avLst/>
          </a:prstGeom>
        </p:spPr>
      </p:pic>
      <p:sp>
        <p:nvSpPr>
          <p:cNvPr id="13" name="Freeform 11">
            <a:extLst>
              <a:ext uri="{FF2B5EF4-FFF2-40B4-BE49-F238E27FC236}">
                <a16:creationId xmlns:a16="http://schemas.microsoft.com/office/drawing/2014/main" id="{95746409-9281-4501-B230-30E8E5F43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C692BEFE-FBBD-4212-8DFD-A87FA7277ACB}"/>
              </a:ext>
            </a:extLst>
          </p:cNvPr>
          <p:cNvSpPr>
            <a:spLocks noGrp="1"/>
          </p:cNvSpPr>
          <p:nvPr>
            <p:ph type="sldNum" sz="quarter" idx="12"/>
          </p:nvPr>
        </p:nvSpPr>
        <p:spPr>
          <a:xfrm>
            <a:off x="3468" y="6130437"/>
            <a:ext cx="584825" cy="365125"/>
          </a:xfrm>
        </p:spPr>
        <p:txBody>
          <a:bodyPr>
            <a:normAutofit/>
          </a:bodyPr>
          <a:lstStyle/>
          <a:p>
            <a:pPr>
              <a:lnSpc>
                <a:spcPct val="90000"/>
              </a:lnSpc>
              <a:spcAft>
                <a:spcPts val="600"/>
              </a:spcAft>
            </a:pPr>
            <a:fld id="{108582E2-60D7-40E7-AECB-CED9E7320F8D}" type="slidenum">
              <a:rPr lang="fr-FR" sz="1900" smtClean="0"/>
              <a:pPr>
                <a:lnSpc>
                  <a:spcPct val="90000"/>
                </a:lnSpc>
                <a:spcAft>
                  <a:spcPts val="600"/>
                </a:spcAft>
              </a:pPr>
              <a:t>4</a:t>
            </a:fld>
            <a:endParaRPr lang="fr-FR" sz="1900"/>
          </a:p>
        </p:txBody>
      </p:sp>
      <p:sp>
        <p:nvSpPr>
          <p:cNvPr id="3" name="Espace réservé du pied de page 2">
            <a:extLst>
              <a:ext uri="{FF2B5EF4-FFF2-40B4-BE49-F238E27FC236}">
                <a16:creationId xmlns:a16="http://schemas.microsoft.com/office/drawing/2014/main" id="{B4C37B41-5738-48F6-A817-F8C1F6399583}"/>
              </a:ext>
            </a:extLst>
          </p:cNvPr>
          <p:cNvSpPr>
            <a:spLocks noGrp="1"/>
          </p:cNvSpPr>
          <p:nvPr>
            <p:ph type="ftr" sz="quarter" idx="11"/>
          </p:nvPr>
        </p:nvSpPr>
        <p:spPr>
          <a:xfrm>
            <a:off x="1941909" y="6135808"/>
            <a:ext cx="5714999" cy="365125"/>
          </a:xfrm>
        </p:spPr>
        <p:txBody>
          <a:bodyPr>
            <a:normAutofit/>
          </a:bodyPr>
          <a:lstStyle/>
          <a:p>
            <a:pPr>
              <a:spcAft>
                <a:spcPts val="600"/>
              </a:spcAft>
            </a:pPr>
            <a:r>
              <a:rPr lang="fr-FR"/>
              <a:t>Nom prénom 2020-2021</a:t>
            </a:r>
          </a:p>
        </p:txBody>
      </p:sp>
      <p:sp>
        <p:nvSpPr>
          <p:cNvPr id="2" name="Espace réservé de la date 1">
            <a:extLst>
              <a:ext uri="{FF2B5EF4-FFF2-40B4-BE49-F238E27FC236}">
                <a16:creationId xmlns:a16="http://schemas.microsoft.com/office/drawing/2014/main" id="{D0452061-3AD4-4405-9F99-3DA1955B564B}"/>
              </a:ext>
            </a:extLst>
          </p:cNvPr>
          <p:cNvSpPr>
            <a:spLocks noGrp="1"/>
          </p:cNvSpPr>
          <p:nvPr>
            <p:ph type="dt" sz="half" idx="10"/>
          </p:nvPr>
        </p:nvSpPr>
        <p:spPr>
          <a:xfrm>
            <a:off x="7771209" y="6130437"/>
            <a:ext cx="859712" cy="370396"/>
          </a:xfrm>
        </p:spPr>
        <p:txBody>
          <a:bodyPr>
            <a:normAutofit/>
          </a:bodyPr>
          <a:lstStyle/>
          <a:p>
            <a:pPr>
              <a:spcAft>
                <a:spcPts val="600"/>
              </a:spcAft>
            </a:pPr>
            <a:fld id="{4DA0C0D2-B59B-495B-9CD7-A801ED4D938B}" type="datetime1">
              <a:rPr lang="fr-FR" smtClean="0"/>
              <a:pPr>
                <a:spcAft>
                  <a:spcPts val="600"/>
                </a:spcAft>
              </a:pPr>
              <a:t>10/06/2021</a:t>
            </a:fld>
            <a:endParaRPr lang="fr-FR"/>
          </a:p>
        </p:txBody>
      </p:sp>
      <p:sp>
        <p:nvSpPr>
          <p:cNvPr id="7" name="ZoneTexte 6">
            <a:extLst>
              <a:ext uri="{FF2B5EF4-FFF2-40B4-BE49-F238E27FC236}">
                <a16:creationId xmlns:a16="http://schemas.microsoft.com/office/drawing/2014/main" id="{2A46C020-712D-4999-B150-0901BEA7793A}"/>
              </a:ext>
            </a:extLst>
          </p:cNvPr>
          <p:cNvSpPr txBox="1"/>
          <p:nvPr/>
        </p:nvSpPr>
        <p:spPr>
          <a:xfrm>
            <a:off x="1403648" y="620688"/>
            <a:ext cx="6048672" cy="369332"/>
          </a:xfrm>
          <a:prstGeom prst="rect">
            <a:avLst/>
          </a:prstGeom>
          <a:noFill/>
        </p:spPr>
        <p:txBody>
          <a:bodyPr wrap="square" rtlCol="0">
            <a:spAutoFit/>
          </a:bodyPr>
          <a:lstStyle/>
          <a:p>
            <a:pPr algn="ctr"/>
            <a:r>
              <a:rPr lang="fr-FR" dirty="0"/>
              <a:t>16 B Rue du Commerce – B-6791 ATHUS </a:t>
            </a:r>
          </a:p>
        </p:txBody>
      </p:sp>
    </p:spTree>
    <p:extLst>
      <p:ext uri="{BB962C8B-B14F-4D97-AF65-F5344CB8AC3E}">
        <p14:creationId xmlns:p14="http://schemas.microsoft.com/office/powerpoint/2010/main" val="98089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1619672" y="0"/>
            <a:ext cx="7067128"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SQL</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40</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511228" y="98072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u contenu 3">
            <a:extLst>
              <a:ext uri="{FF2B5EF4-FFF2-40B4-BE49-F238E27FC236}">
                <a16:creationId xmlns:a16="http://schemas.microsoft.com/office/drawing/2014/main" id="{DC6284DC-BBA8-4431-AA30-DAD2F8B8A582}"/>
              </a:ext>
            </a:extLst>
          </p:cNvPr>
          <p:cNvSpPr>
            <a:spLocks noGrp="1"/>
          </p:cNvSpPr>
          <p:nvPr>
            <p:ph idx="1"/>
          </p:nvPr>
        </p:nvSpPr>
        <p:spPr>
          <a:xfrm>
            <a:off x="511229" y="1173674"/>
            <a:ext cx="8023172" cy="4737548"/>
          </a:xfrm>
        </p:spPr>
        <p:txBody>
          <a:bodyPr>
            <a:normAutofit/>
          </a:bodyPr>
          <a:lstStyle/>
          <a:p>
            <a:endParaRPr lang="fr-FR" sz="1800" dirty="0">
              <a:latin typeface="Calibri" panose="020F0502020204030204" pitchFamily="34" charset="0"/>
            </a:endParaRPr>
          </a:p>
          <a:p>
            <a:endParaRPr lang="fr-FR" dirty="0"/>
          </a:p>
        </p:txBody>
      </p:sp>
      <p:pic>
        <p:nvPicPr>
          <p:cNvPr id="9" name="Image 8">
            <a:extLst>
              <a:ext uri="{FF2B5EF4-FFF2-40B4-BE49-F238E27FC236}">
                <a16:creationId xmlns:a16="http://schemas.microsoft.com/office/drawing/2014/main" id="{B3CB0EB3-1528-441E-837F-1EB260BA21B8}"/>
              </a:ext>
            </a:extLst>
          </p:cNvPr>
          <p:cNvPicPr>
            <a:picLocks noChangeAspect="1"/>
          </p:cNvPicPr>
          <p:nvPr/>
        </p:nvPicPr>
        <p:blipFill>
          <a:blip r:embed="rId2"/>
          <a:stretch>
            <a:fillRect/>
          </a:stretch>
        </p:blipFill>
        <p:spPr>
          <a:xfrm>
            <a:off x="609599" y="1144512"/>
            <a:ext cx="2257740" cy="1057423"/>
          </a:xfrm>
          <a:prstGeom prst="rect">
            <a:avLst/>
          </a:prstGeom>
        </p:spPr>
      </p:pic>
      <p:pic>
        <p:nvPicPr>
          <p:cNvPr id="11" name="Image 10">
            <a:extLst>
              <a:ext uri="{FF2B5EF4-FFF2-40B4-BE49-F238E27FC236}">
                <a16:creationId xmlns:a16="http://schemas.microsoft.com/office/drawing/2014/main" id="{6FD12ED2-3AF7-48B1-AD15-AFB447E101F5}"/>
              </a:ext>
            </a:extLst>
          </p:cNvPr>
          <p:cNvPicPr>
            <a:picLocks noChangeAspect="1"/>
          </p:cNvPicPr>
          <p:nvPr/>
        </p:nvPicPr>
        <p:blipFill>
          <a:blip r:embed="rId3"/>
          <a:stretch>
            <a:fillRect/>
          </a:stretch>
        </p:blipFill>
        <p:spPr>
          <a:xfrm>
            <a:off x="627526" y="2231097"/>
            <a:ext cx="2524477" cy="733527"/>
          </a:xfrm>
          <a:prstGeom prst="rect">
            <a:avLst/>
          </a:prstGeom>
        </p:spPr>
      </p:pic>
      <p:pic>
        <p:nvPicPr>
          <p:cNvPr id="13" name="Image 12">
            <a:extLst>
              <a:ext uri="{FF2B5EF4-FFF2-40B4-BE49-F238E27FC236}">
                <a16:creationId xmlns:a16="http://schemas.microsoft.com/office/drawing/2014/main" id="{4E946034-62A6-4E27-9F27-766E80B2B6F4}"/>
              </a:ext>
            </a:extLst>
          </p:cNvPr>
          <p:cNvPicPr>
            <a:picLocks noChangeAspect="1"/>
          </p:cNvPicPr>
          <p:nvPr/>
        </p:nvPicPr>
        <p:blipFill>
          <a:blip r:embed="rId4"/>
          <a:stretch>
            <a:fillRect/>
          </a:stretch>
        </p:blipFill>
        <p:spPr>
          <a:xfrm>
            <a:off x="629616" y="2966515"/>
            <a:ext cx="1952898" cy="876422"/>
          </a:xfrm>
          <a:prstGeom prst="rect">
            <a:avLst/>
          </a:prstGeom>
        </p:spPr>
      </p:pic>
      <p:pic>
        <p:nvPicPr>
          <p:cNvPr id="15" name="Image 14">
            <a:extLst>
              <a:ext uri="{FF2B5EF4-FFF2-40B4-BE49-F238E27FC236}">
                <a16:creationId xmlns:a16="http://schemas.microsoft.com/office/drawing/2014/main" id="{2F05AA18-0949-4677-AAF7-F9B8D79C858A}"/>
              </a:ext>
            </a:extLst>
          </p:cNvPr>
          <p:cNvPicPr>
            <a:picLocks noChangeAspect="1"/>
          </p:cNvPicPr>
          <p:nvPr/>
        </p:nvPicPr>
        <p:blipFill>
          <a:blip r:embed="rId5"/>
          <a:stretch>
            <a:fillRect/>
          </a:stretch>
        </p:blipFill>
        <p:spPr>
          <a:xfrm>
            <a:off x="635453" y="3851821"/>
            <a:ext cx="2057687" cy="1352739"/>
          </a:xfrm>
          <a:prstGeom prst="rect">
            <a:avLst/>
          </a:prstGeom>
        </p:spPr>
      </p:pic>
      <p:pic>
        <p:nvPicPr>
          <p:cNvPr id="17" name="Image 16">
            <a:extLst>
              <a:ext uri="{FF2B5EF4-FFF2-40B4-BE49-F238E27FC236}">
                <a16:creationId xmlns:a16="http://schemas.microsoft.com/office/drawing/2014/main" id="{27872CEA-0027-4D43-A0F2-0DC205A58E67}"/>
              </a:ext>
            </a:extLst>
          </p:cNvPr>
          <p:cNvPicPr>
            <a:picLocks noChangeAspect="1"/>
          </p:cNvPicPr>
          <p:nvPr/>
        </p:nvPicPr>
        <p:blipFill>
          <a:blip r:embed="rId6"/>
          <a:stretch>
            <a:fillRect/>
          </a:stretch>
        </p:blipFill>
        <p:spPr>
          <a:xfrm>
            <a:off x="4752481" y="1130705"/>
            <a:ext cx="2229161" cy="1190791"/>
          </a:xfrm>
          <a:prstGeom prst="rect">
            <a:avLst/>
          </a:prstGeom>
        </p:spPr>
      </p:pic>
      <p:pic>
        <p:nvPicPr>
          <p:cNvPr id="19" name="Image 18">
            <a:extLst>
              <a:ext uri="{FF2B5EF4-FFF2-40B4-BE49-F238E27FC236}">
                <a16:creationId xmlns:a16="http://schemas.microsoft.com/office/drawing/2014/main" id="{C985311B-3FD4-41AC-97B4-D4E7893F6200}"/>
              </a:ext>
            </a:extLst>
          </p:cNvPr>
          <p:cNvPicPr>
            <a:picLocks noChangeAspect="1"/>
          </p:cNvPicPr>
          <p:nvPr/>
        </p:nvPicPr>
        <p:blipFill>
          <a:blip r:embed="rId7"/>
          <a:stretch>
            <a:fillRect/>
          </a:stretch>
        </p:blipFill>
        <p:spPr>
          <a:xfrm>
            <a:off x="4752481" y="2501646"/>
            <a:ext cx="3134162" cy="1076475"/>
          </a:xfrm>
          <a:prstGeom prst="rect">
            <a:avLst/>
          </a:prstGeom>
        </p:spPr>
      </p:pic>
      <p:pic>
        <p:nvPicPr>
          <p:cNvPr id="21" name="Image 20">
            <a:extLst>
              <a:ext uri="{FF2B5EF4-FFF2-40B4-BE49-F238E27FC236}">
                <a16:creationId xmlns:a16="http://schemas.microsoft.com/office/drawing/2014/main" id="{22BE6A59-55B1-4E30-840F-BD774DDEAD58}"/>
              </a:ext>
            </a:extLst>
          </p:cNvPr>
          <p:cNvPicPr>
            <a:picLocks noChangeAspect="1"/>
          </p:cNvPicPr>
          <p:nvPr/>
        </p:nvPicPr>
        <p:blipFill>
          <a:blip r:embed="rId8"/>
          <a:stretch>
            <a:fillRect/>
          </a:stretch>
        </p:blipFill>
        <p:spPr>
          <a:xfrm>
            <a:off x="4753575" y="3761519"/>
            <a:ext cx="3210373" cy="1076475"/>
          </a:xfrm>
          <a:prstGeom prst="rect">
            <a:avLst/>
          </a:prstGeom>
        </p:spPr>
      </p:pic>
    </p:spTree>
    <p:extLst>
      <p:ext uri="{BB962C8B-B14F-4D97-AF65-F5344CB8AC3E}">
        <p14:creationId xmlns:p14="http://schemas.microsoft.com/office/powerpoint/2010/main" val="45013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Composants Back-end</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285750" indent="-285750">
              <a:lnSpc>
                <a:spcPct val="150000"/>
              </a:lnSpc>
            </a:pPr>
            <a:r>
              <a:rPr lang="fr-FR" b="0" i="0" dirty="0">
                <a:solidFill>
                  <a:srgbClr val="333333"/>
                </a:solidFill>
                <a:effectLst/>
                <a:latin typeface="Bell MT" panose="02020503060305020303" pitchFamily="18" charset="0"/>
              </a:rPr>
              <a:t>Création de la base de donnée</a:t>
            </a:r>
            <a:r>
              <a:rPr lang="fr-FR" dirty="0">
                <a:solidFill>
                  <a:srgbClr val="333333"/>
                </a:solidFill>
                <a:latin typeface="Bell MT" panose="02020503060305020303" pitchFamily="18" charset="0"/>
              </a:rPr>
              <a:t> </a:t>
            </a:r>
            <a:r>
              <a:rPr lang="fr-FR" dirty="0" err="1">
                <a:solidFill>
                  <a:srgbClr val="333333"/>
                </a:solidFill>
                <a:latin typeface="Bell MT" panose="02020503060305020303" pitchFamily="18" charset="0"/>
              </a:rPr>
              <a:t>lk_boutique</a:t>
            </a:r>
            <a:r>
              <a:rPr lang="fr-FR" dirty="0">
                <a:solidFill>
                  <a:srgbClr val="333333"/>
                </a:solidFill>
                <a:latin typeface="Bell MT" panose="02020503060305020303" pitchFamily="18" charset="0"/>
              </a:rPr>
              <a:t> </a:t>
            </a:r>
            <a:r>
              <a:rPr lang="fr-FR" b="0" i="0" dirty="0">
                <a:solidFill>
                  <a:srgbClr val="333333"/>
                </a:solidFill>
                <a:effectLst/>
                <a:latin typeface="Bell MT" panose="02020503060305020303" pitchFamily="18" charset="0"/>
              </a:rPr>
              <a:t>dans </a:t>
            </a:r>
            <a:r>
              <a:rPr lang="fr-FR" b="0" i="0" dirty="0" err="1">
                <a:solidFill>
                  <a:srgbClr val="333333"/>
                </a:solidFill>
                <a:effectLst/>
                <a:latin typeface="Bell MT" panose="02020503060305020303" pitchFamily="18" charset="0"/>
              </a:rPr>
              <a:t>Php</a:t>
            </a:r>
            <a:r>
              <a:rPr lang="fr-FR" dirty="0" err="1">
                <a:solidFill>
                  <a:srgbClr val="333333"/>
                </a:solidFill>
                <a:latin typeface="Bell MT" panose="02020503060305020303" pitchFamily="18" charset="0"/>
              </a:rPr>
              <a:t>Myadmin</a:t>
            </a:r>
            <a:r>
              <a:rPr lang="fr-FR" dirty="0">
                <a:solidFill>
                  <a:srgbClr val="333333"/>
                </a:solidFill>
                <a:latin typeface="Bell MT" panose="02020503060305020303" pitchFamily="18" charset="0"/>
              </a:rPr>
              <a:t>.</a:t>
            </a:r>
          </a:p>
          <a:p>
            <a:pPr marL="285750" indent="-285750">
              <a:lnSpc>
                <a:spcPct val="150000"/>
              </a:lnSpc>
            </a:pPr>
            <a:r>
              <a:rPr lang="fr-FR" b="0" i="0" dirty="0">
                <a:solidFill>
                  <a:srgbClr val="333333"/>
                </a:solidFill>
                <a:effectLst/>
                <a:latin typeface="Bell MT" panose="02020503060305020303" pitchFamily="18" charset="0"/>
              </a:rPr>
              <a:t>Insertion du script </a:t>
            </a:r>
            <a:r>
              <a:rPr lang="fr-FR" dirty="0" err="1">
                <a:solidFill>
                  <a:srgbClr val="333333"/>
                </a:solidFill>
                <a:latin typeface="Bell MT" panose="02020503060305020303" pitchFamily="18" charset="0"/>
              </a:rPr>
              <a:t>S</a:t>
            </a:r>
            <a:r>
              <a:rPr lang="fr-FR" b="0" i="0" dirty="0" err="1">
                <a:solidFill>
                  <a:srgbClr val="333333"/>
                </a:solidFill>
                <a:effectLst/>
                <a:latin typeface="Bell MT" panose="02020503060305020303" pitchFamily="18" charset="0"/>
              </a:rPr>
              <a:t>ql</a:t>
            </a:r>
            <a:r>
              <a:rPr lang="fr-FR" b="0" i="0" dirty="0">
                <a:solidFill>
                  <a:srgbClr val="333333"/>
                </a:solidFill>
                <a:effectLst/>
                <a:latin typeface="Bell MT" panose="02020503060305020303" pitchFamily="18" charset="0"/>
              </a:rPr>
              <a:t>.</a:t>
            </a:r>
            <a:endParaRPr lang="fr-FR" dirty="0">
              <a:solidFill>
                <a:srgbClr val="333333"/>
              </a:solidFill>
              <a:latin typeface="Bell MT" panose="02020503060305020303" pitchFamily="18" charset="0"/>
            </a:endParaRPr>
          </a:p>
          <a:p>
            <a:pPr marL="285750" indent="-285750">
              <a:lnSpc>
                <a:spcPct val="150000"/>
              </a:lnSpc>
            </a:pPr>
            <a:r>
              <a:rPr lang="fr-FR" sz="1800" b="1" i="0" dirty="0">
                <a:solidFill>
                  <a:srgbClr val="333333"/>
                </a:solidFill>
                <a:effectLst/>
                <a:latin typeface="Bell MT" panose="02020503060305020303" pitchFamily="18" charset="0"/>
              </a:rPr>
              <a:t>R</a:t>
            </a:r>
            <a:r>
              <a:rPr lang="fr-FR" sz="1800" b="1" dirty="0">
                <a:solidFill>
                  <a:srgbClr val="333333"/>
                </a:solidFill>
                <a:latin typeface="Bell MT" panose="02020503060305020303" pitchFamily="18" charset="0"/>
              </a:rPr>
              <a:t>ésultat obtenu </a:t>
            </a:r>
            <a:r>
              <a:rPr lang="fr-FR" sz="1800" dirty="0">
                <a:solidFill>
                  <a:srgbClr val="333333"/>
                </a:solidFill>
                <a:latin typeface="Bell MT" panose="02020503060305020303" pitchFamily="18" charset="0"/>
              </a:rPr>
              <a:t>:</a:t>
            </a:r>
          </a:p>
          <a:p>
            <a:pPr marL="285750" indent="-285750">
              <a:lnSpc>
                <a:spcPct val="150000"/>
              </a:lnSpc>
            </a:pPr>
            <a:endParaRPr lang="fr-FR" sz="1800" dirty="0">
              <a:solidFill>
                <a:srgbClr val="333333"/>
              </a:solidFill>
              <a:latin typeface="Bell MT" panose="02020503060305020303" pitchFamily="18" charset="0"/>
            </a:endParaRPr>
          </a:p>
          <a:p>
            <a:pPr marL="285750" indent="-285750">
              <a:lnSpc>
                <a:spcPct val="150000"/>
              </a:lnSpc>
            </a:pPr>
            <a:endParaRPr lang="fr-FR" sz="1400" b="0" i="0" dirty="0">
              <a:solidFill>
                <a:srgbClr val="333333"/>
              </a:solidFill>
              <a:effectLst/>
              <a:latin typeface="Open Sans" panose="020B0606030504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41</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B209C5A5-FB98-47A6-A962-0DD26B13B93D}"/>
              </a:ext>
            </a:extLst>
          </p:cNvPr>
          <p:cNvPicPr>
            <a:picLocks noChangeAspect="1"/>
          </p:cNvPicPr>
          <p:nvPr/>
        </p:nvPicPr>
        <p:blipFill>
          <a:blip r:embed="rId2"/>
          <a:stretch>
            <a:fillRect/>
          </a:stretch>
        </p:blipFill>
        <p:spPr>
          <a:xfrm>
            <a:off x="627949" y="3310666"/>
            <a:ext cx="8229600" cy="1176742"/>
          </a:xfrm>
          <a:prstGeom prst="rect">
            <a:avLst/>
          </a:prstGeom>
        </p:spPr>
      </p:pic>
      <p:pic>
        <p:nvPicPr>
          <p:cNvPr id="13" name="Image 12">
            <a:extLst>
              <a:ext uri="{FF2B5EF4-FFF2-40B4-BE49-F238E27FC236}">
                <a16:creationId xmlns:a16="http://schemas.microsoft.com/office/drawing/2014/main" id="{68AD5286-0C94-443A-B5F6-FA67AEFC5941}"/>
              </a:ext>
            </a:extLst>
          </p:cNvPr>
          <p:cNvPicPr>
            <a:picLocks noChangeAspect="1"/>
          </p:cNvPicPr>
          <p:nvPr/>
        </p:nvPicPr>
        <p:blipFill>
          <a:blip r:embed="rId3"/>
          <a:stretch>
            <a:fillRect/>
          </a:stretch>
        </p:blipFill>
        <p:spPr>
          <a:xfrm>
            <a:off x="627950" y="4524691"/>
            <a:ext cx="8229599" cy="410839"/>
          </a:xfrm>
          <a:prstGeom prst="rect">
            <a:avLst/>
          </a:prstGeom>
        </p:spPr>
      </p:pic>
      <p:pic>
        <p:nvPicPr>
          <p:cNvPr id="19" name="Image 18">
            <a:extLst>
              <a:ext uri="{FF2B5EF4-FFF2-40B4-BE49-F238E27FC236}">
                <a16:creationId xmlns:a16="http://schemas.microsoft.com/office/drawing/2014/main" id="{BC7E4DAE-A3FC-46C8-A8E2-D370902C2547}"/>
              </a:ext>
            </a:extLst>
          </p:cNvPr>
          <p:cNvPicPr>
            <a:picLocks noChangeAspect="1"/>
          </p:cNvPicPr>
          <p:nvPr/>
        </p:nvPicPr>
        <p:blipFill>
          <a:blip r:embed="rId4"/>
          <a:stretch>
            <a:fillRect/>
          </a:stretch>
        </p:blipFill>
        <p:spPr>
          <a:xfrm>
            <a:off x="627949" y="4935530"/>
            <a:ext cx="8229599" cy="741013"/>
          </a:xfrm>
          <a:prstGeom prst="rect">
            <a:avLst/>
          </a:prstGeom>
        </p:spPr>
      </p:pic>
    </p:spTree>
    <p:extLst>
      <p:ext uri="{BB962C8B-B14F-4D97-AF65-F5344CB8AC3E}">
        <p14:creationId xmlns:p14="http://schemas.microsoft.com/office/powerpoint/2010/main" val="187426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Composants Back-end</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285750" indent="-285750">
              <a:lnSpc>
                <a:spcPct val="150000"/>
              </a:lnSpc>
            </a:pPr>
            <a:endParaRPr lang="fr-FR" sz="1800" dirty="0">
              <a:solidFill>
                <a:srgbClr val="333333"/>
              </a:solidFill>
              <a:latin typeface="Bell MT" panose="02020503060305020303" pitchFamily="18" charset="0"/>
            </a:endParaRPr>
          </a:p>
          <a:p>
            <a:pPr marL="285750" indent="-285750">
              <a:lnSpc>
                <a:spcPct val="150000"/>
              </a:lnSpc>
            </a:pPr>
            <a:endParaRPr lang="fr-FR" sz="1400" b="0" i="0" dirty="0">
              <a:solidFill>
                <a:srgbClr val="333333"/>
              </a:solidFill>
              <a:effectLst/>
              <a:latin typeface="Open Sans" panose="020B0606030504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42</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238DAAC-141D-46A6-BA6D-73CDF8D66D26}"/>
              </a:ext>
            </a:extLst>
          </p:cNvPr>
          <p:cNvPicPr>
            <a:picLocks noChangeAspect="1"/>
          </p:cNvPicPr>
          <p:nvPr/>
        </p:nvPicPr>
        <p:blipFill>
          <a:blip r:embed="rId2"/>
          <a:stretch>
            <a:fillRect/>
          </a:stretch>
        </p:blipFill>
        <p:spPr>
          <a:xfrm>
            <a:off x="1118526" y="1370824"/>
            <a:ext cx="7364266" cy="5298841"/>
          </a:xfrm>
          <a:prstGeom prst="rect">
            <a:avLst/>
          </a:prstGeom>
        </p:spPr>
      </p:pic>
    </p:spTree>
    <p:extLst>
      <p:ext uri="{BB962C8B-B14F-4D97-AF65-F5344CB8AC3E}">
        <p14:creationId xmlns:p14="http://schemas.microsoft.com/office/powerpoint/2010/main" val="268572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Composants Back-end</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43</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B00BE5E1-94A1-41E2-A80C-02583AB73D47}"/>
              </a:ext>
            </a:extLst>
          </p:cNvPr>
          <p:cNvPicPr>
            <a:picLocks noChangeAspect="1"/>
          </p:cNvPicPr>
          <p:nvPr/>
        </p:nvPicPr>
        <p:blipFill>
          <a:blip r:embed="rId2"/>
          <a:stretch>
            <a:fillRect/>
          </a:stretch>
        </p:blipFill>
        <p:spPr>
          <a:xfrm>
            <a:off x="457200" y="1359598"/>
            <a:ext cx="5106113" cy="4677428"/>
          </a:xfrm>
          <a:prstGeom prst="rect">
            <a:avLst/>
          </a:prstGeom>
        </p:spPr>
      </p:pic>
      <p:pic>
        <p:nvPicPr>
          <p:cNvPr id="14" name="Image 13">
            <a:extLst>
              <a:ext uri="{FF2B5EF4-FFF2-40B4-BE49-F238E27FC236}">
                <a16:creationId xmlns:a16="http://schemas.microsoft.com/office/drawing/2014/main" id="{720B2395-0F77-421F-A6AF-008E737A0551}"/>
              </a:ext>
            </a:extLst>
          </p:cNvPr>
          <p:cNvPicPr>
            <a:picLocks noChangeAspect="1"/>
          </p:cNvPicPr>
          <p:nvPr/>
        </p:nvPicPr>
        <p:blipFill>
          <a:blip r:embed="rId3"/>
          <a:stretch>
            <a:fillRect/>
          </a:stretch>
        </p:blipFill>
        <p:spPr>
          <a:xfrm>
            <a:off x="5564776" y="1359598"/>
            <a:ext cx="3023136" cy="5144521"/>
          </a:xfrm>
          <a:prstGeom prst="rect">
            <a:avLst/>
          </a:prstGeom>
        </p:spPr>
      </p:pic>
    </p:spTree>
    <p:extLst>
      <p:ext uri="{BB962C8B-B14F-4D97-AF65-F5344CB8AC3E}">
        <p14:creationId xmlns:p14="http://schemas.microsoft.com/office/powerpoint/2010/main" val="1079689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5C1B29-1D15-439F-B63C-E8DC46ACA5FE}"/>
              </a:ext>
            </a:extLst>
          </p:cNvPr>
          <p:cNvSpPr>
            <a:spLocks noGrp="1"/>
          </p:cNvSpPr>
          <p:nvPr>
            <p:ph type="title"/>
          </p:nvPr>
        </p:nvSpPr>
        <p:spPr>
          <a:xfrm>
            <a:off x="1944693" y="624110"/>
            <a:ext cx="6683766" cy="1280890"/>
          </a:xfrm>
        </p:spPr>
        <p:txBody>
          <a:bodyPr>
            <a:normAutofit/>
          </a:bodyPr>
          <a:lstStyle/>
          <a:p>
            <a:r>
              <a:rPr lang="fr-FR" cap="small" dirty="0">
                <a:latin typeface="Bell MT" panose="02020503060305020303" pitchFamily="18" charset="0"/>
                <a:cs typeface="Arial" panose="020B0604020202020204" pitchFamily="34" charset="0"/>
              </a:rPr>
              <a:t>Composants Back-end</a:t>
            </a:r>
            <a:endParaRPr lang="fr-FR" dirty="0"/>
          </a:p>
        </p:txBody>
      </p:sp>
      <p:sp>
        <p:nvSpPr>
          <p:cNvPr id="3" name="Espace réservé du contenu 2">
            <a:extLst>
              <a:ext uri="{FF2B5EF4-FFF2-40B4-BE49-F238E27FC236}">
                <a16:creationId xmlns:a16="http://schemas.microsoft.com/office/drawing/2014/main" id="{FB3E1078-160F-491B-A0CC-F1BB3DD451E5}"/>
              </a:ext>
            </a:extLst>
          </p:cNvPr>
          <p:cNvSpPr>
            <a:spLocks noGrp="1"/>
          </p:cNvSpPr>
          <p:nvPr>
            <p:ph idx="1"/>
          </p:nvPr>
        </p:nvSpPr>
        <p:spPr>
          <a:xfrm>
            <a:off x="983684" y="1268760"/>
            <a:ext cx="7799377" cy="4801458"/>
          </a:xfrm>
        </p:spPr>
        <p:txBody>
          <a:bodyPr>
            <a:normAutofit/>
          </a:bodyPr>
          <a:lstStyle/>
          <a:p>
            <a:pPr marL="0" indent="0">
              <a:buNone/>
            </a:pPr>
            <a:r>
              <a:rPr lang="fr-FR" dirty="0">
                <a:latin typeface="Bell MT" panose="02020503060305020303" pitchFamily="18" charset="0"/>
              </a:rPr>
              <a:t>Insertion des données validées à été faite avec succès :</a:t>
            </a:r>
          </a:p>
          <a:p>
            <a:pPr marL="0" indent="0">
              <a:buNone/>
            </a:pPr>
            <a:endParaRPr lang="fr-FR" dirty="0">
              <a:latin typeface="Bell MT" panose="02020503060305020303" pitchFamily="18" charset="0"/>
            </a:endParaRPr>
          </a:p>
        </p:txBody>
      </p:sp>
      <p:sp>
        <p:nvSpPr>
          <p:cNvPr id="4" name="Espace réservé de la date 3">
            <a:extLst>
              <a:ext uri="{FF2B5EF4-FFF2-40B4-BE49-F238E27FC236}">
                <a16:creationId xmlns:a16="http://schemas.microsoft.com/office/drawing/2014/main" id="{8471AFD6-C295-46BE-8587-72B72E3DA4D8}"/>
              </a:ext>
            </a:extLst>
          </p:cNvPr>
          <p:cNvSpPr>
            <a:spLocks noGrp="1"/>
          </p:cNvSpPr>
          <p:nvPr>
            <p:ph type="dt" sz="half" idx="10"/>
          </p:nvPr>
        </p:nvSpPr>
        <p:spPr>
          <a:xfrm>
            <a:off x="7771209" y="6130437"/>
            <a:ext cx="859712" cy="370396"/>
          </a:xfrm>
        </p:spPr>
        <p:txBody>
          <a:bodyPr>
            <a:normAutofit/>
          </a:bodyPr>
          <a:lstStyle/>
          <a:p>
            <a:pPr>
              <a:spcAft>
                <a:spcPts val="600"/>
              </a:spcAft>
            </a:pPr>
            <a:fld id="{7FAD708A-61AB-47AC-A2D6-046711376A16}" type="datetime1">
              <a:rPr lang="fr-FR"/>
              <a:pPr>
                <a:spcAft>
                  <a:spcPts val="600"/>
                </a:spcAft>
              </a:pPr>
              <a:t>10/06/2021</a:t>
            </a:fld>
            <a:endParaRPr lang="fr-FR"/>
          </a:p>
        </p:txBody>
      </p:sp>
      <p:sp>
        <p:nvSpPr>
          <p:cNvPr id="5" name="Espace réservé du pied de page 4">
            <a:extLst>
              <a:ext uri="{FF2B5EF4-FFF2-40B4-BE49-F238E27FC236}">
                <a16:creationId xmlns:a16="http://schemas.microsoft.com/office/drawing/2014/main" id="{5E99DAED-CECC-4AFE-A884-03C518A55471}"/>
              </a:ext>
            </a:extLst>
          </p:cNvPr>
          <p:cNvSpPr>
            <a:spLocks noGrp="1"/>
          </p:cNvSpPr>
          <p:nvPr>
            <p:ph type="ftr" sz="quarter" idx="11"/>
          </p:nvPr>
        </p:nvSpPr>
        <p:spPr>
          <a:xfrm>
            <a:off x="1941909" y="6135808"/>
            <a:ext cx="5714999" cy="365125"/>
          </a:xfrm>
        </p:spPr>
        <p:txBody>
          <a:bodyPr>
            <a:normAutofit/>
          </a:bodyPr>
          <a:lstStyle/>
          <a:p>
            <a:pPr>
              <a:spcAft>
                <a:spcPts val="600"/>
              </a:spcAft>
            </a:pPr>
            <a:r>
              <a:rPr lang="fr-FR" dirty="0"/>
              <a:t>Ouzzahi Dalila 2020-2021</a:t>
            </a:r>
          </a:p>
        </p:txBody>
      </p:sp>
      <p:sp>
        <p:nvSpPr>
          <p:cNvPr id="6" name="Espace réservé du numéro de diapositive 5">
            <a:extLst>
              <a:ext uri="{FF2B5EF4-FFF2-40B4-BE49-F238E27FC236}">
                <a16:creationId xmlns:a16="http://schemas.microsoft.com/office/drawing/2014/main" id="{8A632C56-D17E-4072-AB58-5AA14FA81E8C}"/>
              </a:ext>
            </a:extLst>
          </p:cNvPr>
          <p:cNvSpPr>
            <a:spLocks noGrp="1"/>
          </p:cNvSpPr>
          <p:nvPr>
            <p:ph type="sldNum" sz="quarter" idx="12"/>
          </p:nvPr>
        </p:nvSpPr>
        <p:spPr>
          <a:xfrm>
            <a:off x="398859" y="787782"/>
            <a:ext cx="584825" cy="365125"/>
          </a:xfrm>
        </p:spPr>
        <p:txBody>
          <a:bodyPr>
            <a:normAutofit/>
          </a:bodyPr>
          <a:lstStyle/>
          <a:p>
            <a:pPr>
              <a:lnSpc>
                <a:spcPct val="90000"/>
              </a:lnSpc>
              <a:spcAft>
                <a:spcPts val="600"/>
              </a:spcAft>
            </a:pPr>
            <a:fld id="{108582E2-60D7-40E7-AECB-CED9E7320F8D}" type="slidenum">
              <a:rPr lang="fr-FR" sz="1900"/>
              <a:pPr>
                <a:lnSpc>
                  <a:spcPct val="90000"/>
                </a:lnSpc>
                <a:spcAft>
                  <a:spcPts val="600"/>
                </a:spcAft>
              </a:pPr>
              <a:t>44</a:t>
            </a:fld>
            <a:endParaRPr lang="fr-FR" sz="1900"/>
          </a:p>
        </p:txBody>
      </p:sp>
      <p:pic>
        <p:nvPicPr>
          <p:cNvPr id="8" name="Image 7">
            <a:extLst>
              <a:ext uri="{FF2B5EF4-FFF2-40B4-BE49-F238E27FC236}">
                <a16:creationId xmlns:a16="http://schemas.microsoft.com/office/drawing/2014/main" id="{7FE70136-CAF0-4B07-B361-1B43D211E4D1}"/>
              </a:ext>
            </a:extLst>
          </p:cNvPr>
          <p:cNvPicPr>
            <a:picLocks noChangeAspect="1"/>
          </p:cNvPicPr>
          <p:nvPr/>
        </p:nvPicPr>
        <p:blipFill>
          <a:blip r:embed="rId2"/>
          <a:stretch>
            <a:fillRect/>
          </a:stretch>
        </p:blipFill>
        <p:spPr>
          <a:xfrm>
            <a:off x="5076056" y="1700807"/>
            <a:ext cx="2752695" cy="4728089"/>
          </a:xfrm>
          <a:prstGeom prst="rect">
            <a:avLst/>
          </a:prstGeom>
        </p:spPr>
      </p:pic>
      <p:sp>
        <p:nvSpPr>
          <p:cNvPr id="10" name="Flèche : droite 9">
            <a:extLst>
              <a:ext uri="{FF2B5EF4-FFF2-40B4-BE49-F238E27FC236}">
                <a16:creationId xmlns:a16="http://schemas.microsoft.com/office/drawing/2014/main" id="{2F3CE1AB-8FBC-4442-B345-4775DFBCF495}"/>
              </a:ext>
            </a:extLst>
          </p:cNvPr>
          <p:cNvSpPr/>
          <p:nvPr/>
        </p:nvSpPr>
        <p:spPr>
          <a:xfrm rot="1336961">
            <a:off x="4433788" y="5961743"/>
            <a:ext cx="821803" cy="236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03064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5C1B29-1D15-439F-B63C-E8DC46ACA5FE}"/>
              </a:ext>
            </a:extLst>
          </p:cNvPr>
          <p:cNvSpPr>
            <a:spLocks noGrp="1"/>
          </p:cNvSpPr>
          <p:nvPr>
            <p:ph type="title"/>
          </p:nvPr>
        </p:nvSpPr>
        <p:spPr>
          <a:xfrm>
            <a:off x="1944693" y="624110"/>
            <a:ext cx="6683766" cy="1280890"/>
          </a:xfrm>
        </p:spPr>
        <p:txBody>
          <a:bodyPr>
            <a:normAutofit/>
          </a:bodyPr>
          <a:lstStyle/>
          <a:p>
            <a:r>
              <a:rPr lang="fr-FR" cap="small" dirty="0">
                <a:latin typeface="Bell MT" panose="02020503060305020303" pitchFamily="18" charset="0"/>
                <a:cs typeface="Arial" panose="020B0604020202020204" pitchFamily="34" charset="0"/>
              </a:rPr>
              <a:t>Composants Back-end</a:t>
            </a:r>
            <a:endParaRPr lang="fr-FR" dirty="0"/>
          </a:p>
        </p:txBody>
      </p:sp>
      <p:pic>
        <p:nvPicPr>
          <p:cNvPr id="9" name="Espace réservé du contenu 8">
            <a:extLst>
              <a:ext uri="{FF2B5EF4-FFF2-40B4-BE49-F238E27FC236}">
                <a16:creationId xmlns:a16="http://schemas.microsoft.com/office/drawing/2014/main" id="{0C21980E-876B-408D-B3D0-93D870528592}"/>
              </a:ext>
            </a:extLst>
          </p:cNvPr>
          <p:cNvPicPr>
            <a:picLocks noGrp="1" noChangeAspect="1"/>
          </p:cNvPicPr>
          <p:nvPr>
            <p:ph idx="1"/>
          </p:nvPr>
        </p:nvPicPr>
        <p:blipFill>
          <a:blip r:embed="rId2"/>
          <a:stretch>
            <a:fillRect/>
          </a:stretch>
        </p:blipFill>
        <p:spPr>
          <a:xfrm>
            <a:off x="1207459" y="1901359"/>
            <a:ext cx="6993606" cy="4176464"/>
          </a:xfrm>
        </p:spPr>
      </p:pic>
      <p:sp>
        <p:nvSpPr>
          <p:cNvPr id="4" name="Espace réservé de la date 3">
            <a:extLst>
              <a:ext uri="{FF2B5EF4-FFF2-40B4-BE49-F238E27FC236}">
                <a16:creationId xmlns:a16="http://schemas.microsoft.com/office/drawing/2014/main" id="{8471AFD6-C295-46BE-8587-72B72E3DA4D8}"/>
              </a:ext>
            </a:extLst>
          </p:cNvPr>
          <p:cNvSpPr>
            <a:spLocks noGrp="1"/>
          </p:cNvSpPr>
          <p:nvPr>
            <p:ph type="dt" sz="half" idx="10"/>
          </p:nvPr>
        </p:nvSpPr>
        <p:spPr>
          <a:xfrm>
            <a:off x="7771209" y="6130437"/>
            <a:ext cx="859712" cy="370396"/>
          </a:xfrm>
        </p:spPr>
        <p:txBody>
          <a:bodyPr>
            <a:normAutofit/>
          </a:bodyPr>
          <a:lstStyle/>
          <a:p>
            <a:pPr>
              <a:spcAft>
                <a:spcPts val="600"/>
              </a:spcAft>
            </a:pPr>
            <a:fld id="{7FAD708A-61AB-47AC-A2D6-046711376A16}" type="datetime1">
              <a:rPr lang="fr-FR"/>
              <a:pPr>
                <a:spcAft>
                  <a:spcPts val="600"/>
                </a:spcAft>
              </a:pPr>
              <a:t>10/06/2021</a:t>
            </a:fld>
            <a:endParaRPr lang="fr-FR"/>
          </a:p>
        </p:txBody>
      </p:sp>
      <p:sp>
        <p:nvSpPr>
          <p:cNvPr id="5" name="Espace réservé du pied de page 4">
            <a:extLst>
              <a:ext uri="{FF2B5EF4-FFF2-40B4-BE49-F238E27FC236}">
                <a16:creationId xmlns:a16="http://schemas.microsoft.com/office/drawing/2014/main" id="{5E99DAED-CECC-4AFE-A884-03C518A55471}"/>
              </a:ext>
            </a:extLst>
          </p:cNvPr>
          <p:cNvSpPr>
            <a:spLocks noGrp="1"/>
          </p:cNvSpPr>
          <p:nvPr>
            <p:ph type="ftr" sz="quarter" idx="11"/>
          </p:nvPr>
        </p:nvSpPr>
        <p:spPr>
          <a:xfrm>
            <a:off x="1941909" y="6135808"/>
            <a:ext cx="5714999" cy="365125"/>
          </a:xfrm>
        </p:spPr>
        <p:txBody>
          <a:bodyPr>
            <a:normAutofit/>
          </a:bodyPr>
          <a:lstStyle/>
          <a:p>
            <a:pPr>
              <a:spcAft>
                <a:spcPts val="600"/>
              </a:spcAft>
            </a:pPr>
            <a:r>
              <a:rPr lang="fr-FR" dirty="0"/>
              <a:t>Ouzzahi </a:t>
            </a:r>
            <a:r>
              <a:rPr lang="fr-FR" dirty="0" err="1"/>
              <a:t>Dallila</a:t>
            </a:r>
            <a:r>
              <a:rPr lang="fr-FR" dirty="0"/>
              <a:t> 2020-2021</a:t>
            </a:r>
          </a:p>
        </p:txBody>
      </p:sp>
      <p:sp>
        <p:nvSpPr>
          <p:cNvPr id="6" name="Espace réservé du numéro de diapositive 5">
            <a:extLst>
              <a:ext uri="{FF2B5EF4-FFF2-40B4-BE49-F238E27FC236}">
                <a16:creationId xmlns:a16="http://schemas.microsoft.com/office/drawing/2014/main" id="{8A632C56-D17E-4072-AB58-5AA14FA81E8C}"/>
              </a:ext>
            </a:extLst>
          </p:cNvPr>
          <p:cNvSpPr>
            <a:spLocks noGrp="1"/>
          </p:cNvSpPr>
          <p:nvPr>
            <p:ph type="sldNum" sz="quarter" idx="12"/>
          </p:nvPr>
        </p:nvSpPr>
        <p:spPr>
          <a:xfrm>
            <a:off x="398859" y="787782"/>
            <a:ext cx="584825" cy="365125"/>
          </a:xfrm>
        </p:spPr>
        <p:txBody>
          <a:bodyPr>
            <a:normAutofit/>
          </a:bodyPr>
          <a:lstStyle/>
          <a:p>
            <a:pPr>
              <a:lnSpc>
                <a:spcPct val="90000"/>
              </a:lnSpc>
              <a:spcAft>
                <a:spcPts val="600"/>
              </a:spcAft>
            </a:pPr>
            <a:fld id="{108582E2-60D7-40E7-AECB-CED9E7320F8D}" type="slidenum">
              <a:rPr lang="fr-FR" sz="1900"/>
              <a:pPr>
                <a:lnSpc>
                  <a:spcPct val="90000"/>
                </a:lnSpc>
                <a:spcAft>
                  <a:spcPts val="600"/>
                </a:spcAft>
              </a:pPr>
              <a:t>45</a:t>
            </a:fld>
            <a:endParaRPr lang="fr-FR" sz="1900"/>
          </a:p>
        </p:txBody>
      </p:sp>
      <p:sp>
        <p:nvSpPr>
          <p:cNvPr id="10" name="ZoneTexte 9">
            <a:extLst>
              <a:ext uri="{FF2B5EF4-FFF2-40B4-BE49-F238E27FC236}">
                <a16:creationId xmlns:a16="http://schemas.microsoft.com/office/drawing/2014/main" id="{113E1CB9-80FB-44CF-90D2-CEC94F7F149D}"/>
              </a:ext>
            </a:extLst>
          </p:cNvPr>
          <p:cNvSpPr txBox="1"/>
          <p:nvPr/>
        </p:nvSpPr>
        <p:spPr>
          <a:xfrm>
            <a:off x="1259632" y="1484784"/>
            <a:ext cx="7056784" cy="369332"/>
          </a:xfrm>
          <a:prstGeom prst="rect">
            <a:avLst/>
          </a:prstGeom>
          <a:noFill/>
        </p:spPr>
        <p:txBody>
          <a:bodyPr wrap="square" rtlCol="0">
            <a:spAutoFit/>
          </a:bodyPr>
          <a:lstStyle/>
          <a:p>
            <a:r>
              <a:rPr lang="fr-FR" dirty="0"/>
              <a:t>Résultats obtenues dans la base de donnée</a:t>
            </a:r>
          </a:p>
        </p:txBody>
      </p:sp>
      <p:sp>
        <p:nvSpPr>
          <p:cNvPr id="11" name="Flèche : bas 10">
            <a:extLst>
              <a:ext uri="{FF2B5EF4-FFF2-40B4-BE49-F238E27FC236}">
                <a16:creationId xmlns:a16="http://schemas.microsoft.com/office/drawing/2014/main" id="{180BC2D5-51EE-4650-A1FA-BEFF19D2EC91}"/>
              </a:ext>
            </a:extLst>
          </p:cNvPr>
          <p:cNvSpPr/>
          <p:nvPr/>
        </p:nvSpPr>
        <p:spPr>
          <a:xfrm rot="8486731">
            <a:off x="6660232" y="6010932"/>
            <a:ext cx="288032" cy="365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6215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5C1B29-1D15-439F-B63C-E8DC46ACA5FE}"/>
              </a:ext>
            </a:extLst>
          </p:cNvPr>
          <p:cNvSpPr>
            <a:spLocks noGrp="1"/>
          </p:cNvSpPr>
          <p:nvPr>
            <p:ph type="title"/>
          </p:nvPr>
        </p:nvSpPr>
        <p:spPr>
          <a:xfrm>
            <a:off x="1944693" y="624110"/>
            <a:ext cx="6683766" cy="1280890"/>
          </a:xfrm>
        </p:spPr>
        <p:txBody>
          <a:bodyPr>
            <a:normAutofit/>
          </a:bodyPr>
          <a:lstStyle/>
          <a:p>
            <a:r>
              <a:rPr lang="fr-FR" cap="small" dirty="0">
                <a:latin typeface="Bell MT" panose="02020503060305020303" pitchFamily="18" charset="0"/>
                <a:cs typeface="Arial" panose="020B0604020202020204" pitchFamily="34" charset="0"/>
              </a:rPr>
              <a:t>Composants Back-end</a:t>
            </a:r>
            <a:endParaRPr lang="fr-FR" dirty="0"/>
          </a:p>
        </p:txBody>
      </p:sp>
      <p:sp>
        <p:nvSpPr>
          <p:cNvPr id="4" name="Espace réservé de la date 3">
            <a:extLst>
              <a:ext uri="{FF2B5EF4-FFF2-40B4-BE49-F238E27FC236}">
                <a16:creationId xmlns:a16="http://schemas.microsoft.com/office/drawing/2014/main" id="{8471AFD6-C295-46BE-8587-72B72E3DA4D8}"/>
              </a:ext>
            </a:extLst>
          </p:cNvPr>
          <p:cNvSpPr>
            <a:spLocks noGrp="1"/>
          </p:cNvSpPr>
          <p:nvPr>
            <p:ph type="dt" sz="half" idx="10"/>
          </p:nvPr>
        </p:nvSpPr>
        <p:spPr>
          <a:xfrm>
            <a:off x="7771209" y="6130437"/>
            <a:ext cx="859712" cy="370396"/>
          </a:xfrm>
        </p:spPr>
        <p:txBody>
          <a:bodyPr>
            <a:normAutofit/>
          </a:bodyPr>
          <a:lstStyle/>
          <a:p>
            <a:pPr>
              <a:spcAft>
                <a:spcPts val="600"/>
              </a:spcAft>
            </a:pPr>
            <a:fld id="{7FAD708A-61AB-47AC-A2D6-046711376A16}" type="datetime1">
              <a:rPr lang="fr-FR"/>
              <a:pPr>
                <a:spcAft>
                  <a:spcPts val="600"/>
                </a:spcAft>
              </a:pPr>
              <a:t>10/06/2021</a:t>
            </a:fld>
            <a:endParaRPr lang="fr-FR"/>
          </a:p>
        </p:txBody>
      </p:sp>
      <p:sp>
        <p:nvSpPr>
          <p:cNvPr id="5" name="Espace réservé du pied de page 4">
            <a:extLst>
              <a:ext uri="{FF2B5EF4-FFF2-40B4-BE49-F238E27FC236}">
                <a16:creationId xmlns:a16="http://schemas.microsoft.com/office/drawing/2014/main" id="{5E99DAED-CECC-4AFE-A884-03C518A55471}"/>
              </a:ext>
            </a:extLst>
          </p:cNvPr>
          <p:cNvSpPr>
            <a:spLocks noGrp="1"/>
          </p:cNvSpPr>
          <p:nvPr>
            <p:ph type="ftr" sz="quarter" idx="11"/>
          </p:nvPr>
        </p:nvSpPr>
        <p:spPr>
          <a:xfrm>
            <a:off x="1941909" y="6135808"/>
            <a:ext cx="5714999" cy="365125"/>
          </a:xfrm>
        </p:spPr>
        <p:txBody>
          <a:bodyPr>
            <a:normAutofit/>
          </a:bodyPr>
          <a:lstStyle/>
          <a:p>
            <a:pPr>
              <a:spcAft>
                <a:spcPts val="600"/>
              </a:spcAft>
            </a:pPr>
            <a:r>
              <a:rPr lang="fr-FR" dirty="0"/>
              <a:t>Ouzzahi </a:t>
            </a:r>
            <a:r>
              <a:rPr lang="fr-FR" dirty="0" err="1"/>
              <a:t>Dallila</a:t>
            </a:r>
            <a:r>
              <a:rPr lang="fr-FR" dirty="0"/>
              <a:t> 2020-2021</a:t>
            </a:r>
          </a:p>
        </p:txBody>
      </p:sp>
      <p:sp>
        <p:nvSpPr>
          <p:cNvPr id="6" name="Espace réservé du numéro de diapositive 5">
            <a:extLst>
              <a:ext uri="{FF2B5EF4-FFF2-40B4-BE49-F238E27FC236}">
                <a16:creationId xmlns:a16="http://schemas.microsoft.com/office/drawing/2014/main" id="{8A632C56-D17E-4072-AB58-5AA14FA81E8C}"/>
              </a:ext>
            </a:extLst>
          </p:cNvPr>
          <p:cNvSpPr>
            <a:spLocks noGrp="1"/>
          </p:cNvSpPr>
          <p:nvPr>
            <p:ph type="sldNum" sz="quarter" idx="12"/>
          </p:nvPr>
        </p:nvSpPr>
        <p:spPr>
          <a:xfrm>
            <a:off x="398859" y="787782"/>
            <a:ext cx="584825" cy="365125"/>
          </a:xfrm>
        </p:spPr>
        <p:txBody>
          <a:bodyPr>
            <a:normAutofit/>
          </a:bodyPr>
          <a:lstStyle/>
          <a:p>
            <a:pPr>
              <a:lnSpc>
                <a:spcPct val="90000"/>
              </a:lnSpc>
              <a:spcAft>
                <a:spcPts val="600"/>
              </a:spcAft>
            </a:pPr>
            <a:fld id="{108582E2-60D7-40E7-AECB-CED9E7320F8D}" type="slidenum">
              <a:rPr lang="fr-FR" sz="1900"/>
              <a:pPr>
                <a:lnSpc>
                  <a:spcPct val="90000"/>
                </a:lnSpc>
                <a:spcAft>
                  <a:spcPts val="600"/>
                </a:spcAft>
              </a:pPr>
              <a:t>46</a:t>
            </a:fld>
            <a:endParaRPr lang="fr-FR" sz="1900"/>
          </a:p>
        </p:txBody>
      </p:sp>
      <p:sp>
        <p:nvSpPr>
          <p:cNvPr id="10" name="ZoneTexte 9">
            <a:extLst>
              <a:ext uri="{FF2B5EF4-FFF2-40B4-BE49-F238E27FC236}">
                <a16:creationId xmlns:a16="http://schemas.microsoft.com/office/drawing/2014/main" id="{113E1CB9-80FB-44CF-90D2-CEC94F7F149D}"/>
              </a:ext>
            </a:extLst>
          </p:cNvPr>
          <p:cNvSpPr txBox="1"/>
          <p:nvPr/>
        </p:nvSpPr>
        <p:spPr>
          <a:xfrm>
            <a:off x="1259632" y="1484784"/>
            <a:ext cx="7056784" cy="369332"/>
          </a:xfrm>
          <a:prstGeom prst="rect">
            <a:avLst/>
          </a:prstGeom>
          <a:noFill/>
        </p:spPr>
        <p:txBody>
          <a:bodyPr wrap="square" rtlCol="0">
            <a:spAutoFit/>
          </a:bodyPr>
          <a:lstStyle/>
          <a:p>
            <a:r>
              <a:rPr lang="fr-FR" dirty="0"/>
              <a:t>Résultats obtenues dans le CRUD</a:t>
            </a:r>
          </a:p>
        </p:txBody>
      </p:sp>
      <p:sp>
        <p:nvSpPr>
          <p:cNvPr id="11" name="Flèche : bas 10">
            <a:extLst>
              <a:ext uri="{FF2B5EF4-FFF2-40B4-BE49-F238E27FC236}">
                <a16:creationId xmlns:a16="http://schemas.microsoft.com/office/drawing/2014/main" id="{180BC2D5-51EE-4650-A1FA-BEFF19D2EC91}"/>
              </a:ext>
            </a:extLst>
          </p:cNvPr>
          <p:cNvSpPr/>
          <p:nvPr/>
        </p:nvSpPr>
        <p:spPr>
          <a:xfrm rot="5400000">
            <a:off x="7866217" y="5334670"/>
            <a:ext cx="288032" cy="365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Espace réservé du contenu 15">
            <a:extLst>
              <a:ext uri="{FF2B5EF4-FFF2-40B4-BE49-F238E27FC236}">
                <a16:creationId xmlns:a16="http://schemas.microsoft.com/office/drawing/2014/main" id="{30B09837-2566-4B64-AADE-12C26ACC03F3}"/>
              </a:ext>
            </a:extLst>
          </p:cNvPr>
          <p:cNvPicPr>
            <a:picLocks noGrp="1" noChangeAspect="1"/>
          </p:cNvPicPr>
          <p:nvPr>
            <p:ph idx="1"/>
          </p:nvPr>
        </p:nvPicPr>
        <p:blipFill>
          <a:blip r:embed="rId2"/>
          <a:stretch>
            <a:fillRect/>
          </a:stretch>
        </p:blipFill>
        <p:spPr>
          <a:xfrm>
            <a:off x="1169705" y="1892982"/>
            <a:ext cx="7146711" cy="4262236"/>
          </a:xfrm>
        </p:spPr>
      </p:pic>
    </p:spTree>
    <p:extLst>
      <p:ext uri="{BB962C8B-B14F-4D97-AF65-F5344CB8AC3E}">
        <p14:creationId xmlns:p14="http://schemas.microsoft.com/office/powerpoint/2010/main" val="1657662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6AC0A209-3C45-4B07-BACF-181023663C1F}"/>
              </a:ext>
            </a:extLst>
          </p:cNvPr>
          <p:cNvSpPr>
            <a:spLocks noGrp="1"/>
          </p:cNvSpPr>
          <p:nvPr>
            <p:ph type="title"/>
          </p:nvPr>
        </p:nvSpPr>
        <p:spPr>
          <a:xfrm>
            <a:off x="1945201" y="624110"/>
            <a:ext cx="6589199" cy="716658"/>
          </a:xfrm>
        </p:spPr>
        <p:txBody>
          <a:bodyPr/>
          <a:lstStyle/>
          <a:p>
            <a:r>
              <a:rPr lang="fr-FR" cap="small" dirty="0">
                <a:latin typeface="Bell MT" panose="02020503060305020303" pitchFamily="18" charset="0"/>
                <a:cs typeface="Arial" panose="020B0604020202020204" pitchFamily="34" charset="0"/>
              </a:rPr>
              <a:t>Composants </a:t>
            </a:r>
            <a:r>
              <a:rPr lang="fr-FR" cap="small" dirty="0" err="1">
                <a:latin typeface="Bell MT" panose="02020503060305020303" pitchFamily="18" charset="0"/>
                <a:cs typeface="Arial" panose="020B0604020202020204" pitchFamily="34" charset="0"/>
              </a:rPr>
              <a:t>Back-end</a:t>
            </a:r>
            <a:endParaRPr lang="fr-FR" dirty="0"/>
          </a:p>
        </p:txBody>
      </p:sp>
      <p:pic>
        <p:nvPicPr>
          <p:cNvPr id="12" name="Espace réservé du contenu 11">
            <a:extLst>
              <a:ext uri="{FF2B5EF4-FFF2-40B4-BE49-F238E27FC236}">
                <a16:creationId xmlns:a16="http://schemas.microsoft.com/office/drawing/2014/main" id="{AF32AD4E-10EF-4D84-85D9-A9CA6BE28F78}"/>
              </a:ext>
            </a:extLst>
          </p:cNvPr>
          <p:cNvPicPr>
            <a:picLocks noGrp="1" noChangeAspect="1"/>
          </p:cNvPicPr>
          <p:nvPr>
            <p:ph idx="1"/>
          </p:nvPr>
        </p:nvPicPr>
        <p:blipFill>
          <a:blip r:embed="rId3"/>
          <a:stretch>
            <a:fillRect/>
          </a:stretch>
        </p:blipFill>
        <p:spPr>
          <a:xfrm>
            <a:off x="1943100" y="2383546"/>
            <a:ext cx="6591300" cy="3278358"/>
          </a:xfrm>
        </p:spPr>
      </p:pic>
      <p:sp>
        <p:nvSpPr>
          <p:cNvPr id="4" name="Espace réservé de la date 3">
            <a:extLst>
              <a:ext uri="{FF2B5EF4-FFF2-40B4-BE49-F238E27FC236}">
                <a16:creationId xmlns:a16="http://schemas.microsoft.com/office/drawing/2014/main" id="{9CD5A6D7-FEF3-47C0-9946-6506CAAA73BA}"/>
              </a:ext>
            </a:extLst>
          </p:cNvPr>
          <p:cNvSpPr>
            <a:spLocks noGrp="1"/>
          </p:cNvSpPr>
          <p:nvPr>
            <p:ph type="dt" sz="half" idx="10"/>
          </p:nvPr>
        </p:nvSpPr>
        <p:spPr>
          <a:xfrm>
            <a:off x="5895781" y="6130437"/>
            <a:ext cx="2219519" cy="370396"/>
          </a:xfrm>
        </p:spPr>
        <p:txBody>
          <a:bodyPr>
            <a:normAutofit/>
          </a:bodyPr>
          <a:lstStyle/>
          <a:p>
            <a:pPr algn="l">
              <a:spcAft>
                <a:spcPts val="600"/>
              </a:spcAft>
            </a:pPr>
            <a:fld id="{7FAD708A-61AB-47AC-A2D6-046711376A16}" type="datetime1">
              <a:rPr lang="fr-FR">
                <a:solidFill>
                  <a:schemeClr val="tx1">
                    <a:alpha val="70000"/>
                  </a:schemeClr>
                </a:solidFill>
              </a:rPr>
              <a:pPr algn="l">
                <a:spcAft>
                  <a:spcPts val="600"/>
                </a:spcAft>
              </a:pPr>
              <a:t>10/06/2021</a:t>
            </a:fld>
            <a:endParaRPr lang="fr-FR">
              <a:solidFill>
                <a:schemeClr val="tx1">
                  <a:alpha val="70000"/>
                </a:schemeClr>
              </a:solidFill>
            </a:endParaRPr>
          </a:p>
        </p:txBody>
      </p:sp>
      <p:sp>
        <p:nvSpPr>
          <p:cNvPr id="5" name="Espace réservé du pied de page 4">
            <a:extLst>
              <a:ext uri="{FF2B5EF4-FFF2-40B4-BE49-F238E27FC236}">
                <a16:creationId xmlns:a16="http://schemas.microsoft.com/office/drawing/2014/main" id="{B50045EB-5B78-4D88-8C33-52D40C118DA3}"/>
              </a:ext>
            </a:extLst>
          </p:cNvPr>
          <p:cNvSpPr>
            <a:spLocks noGrp="1"/>
          </p:cNvSpPr>
          <p:nvPr>
            <p:ph type="ftr" sz="quarter" idx="11"/>
          </p:nvPr>
        </p:nvSpPr>
        <p:spPr>
          <a:xfrm>
            <a:off x="826165" y="6135808"/>
            <a:ext cx="4510199" cy="365125"/>
          </a:xfrm>
        </p:spPr>
        <p:txBody>
          <a:bodyPr>
            <a:normAutofit/>
          </a:bodyPr>
          <a:lstStyle/>
          <a:p>
            <a:pPr>
              <a:spcAft>
                <a:spcPts val="600"/>
              </a:spcAft>
            </a:pPr>
            <a:r>
              <a:rPr lang="fr-FR" dirty="0">
                <a:solidFill>
                  <a:schemeClr val="tx1">
                    <a:alpha val="70000"/>
                  </a:schemeClr>
                </a:solidFill>
              </a:rPr>
              <a:t>Ouzzahi Dalila 2020-2021</a:t>
            </a:r>
          </a:p>
        </p:txBody>
      </p:sp>
      <p:sp>
        <p:nvSpPr>
          <p:cNvPr id="6" name="Espace réservé du numéro de diapositive 5">
            <a:extLst>
              <a:ext uri="{FF2B5EF4-FFF2-40B4-BE49-F238E27FC236}">
                <a16:creationId xmlns:a16="http://schemas.microsoft.com/office/drawing/2014/main" id="{50044C15-1923-4F9F-87FA-C782E20C8F01}"/>
              </a:ext>
            </a:extLst>
          </p:cNvPr>
          <p:cNvSpPr>
            <a:spLocks noGrp="1"/>
          </p:cNvSpPr>
          <p:nvPr>
            <p:ph type="sldNum" sz="quarter" idx="12"/>
          </p:nvPr>
        </p:nvSpPr>
        <p:spPr>
          <a:xfrm>
            <a:off x="8241402" y="6130437"/>
            <a:ext cx="447664" cy="365125"/>
          </a:xfrm>
        </p:spPr>
        <p:txBody>
          <a:bodyPr>
            <a:normAutofit fontScale="92500"/>
          </a:bodyPr>
          <a:lstStyle/>
          <a:p>
            <a:pPr>
              <a:lnSpc>
                <a:spcPct val="90000"/>
              </a:lnSpc>
              <a:spcAft>
                <a:spcPts val="600"/>
              </a:spcAft>
            </a:pPr>
            <a:fld id="{108582E2-60D7-40E7-AECB-CED9E7320F8D}" type="slidenum">
              <a:rPr lang="fr-FR" sz="1900">
                <a:solidFill>
                  <a:schemeClr val="tx1">
                    <a:lumMod val="85000"/>
                    <a:lumOff val="15000"/>
                  </a:schemeClr>
                </a:solidFill>
              </a:rPr>
              <a:pPr>
                <a:lnSpc>
                  <a:spcPct val="90000"/>
                </a:lnSpc>
                <a:spcAft>
                  <a:spcPts val="600"/>
                </a:spcAft>
              </a:pPr>
              <a:t>47</a:t>
            </a:fld>
            <a:endParaRPr lang="fr-FR" sz="1900">
              <a:solidFill>
                <a:schemeClr val="tx1">
                  <a:lumMod val="85000"/>
                  <a:lumOff val="15000"/>
                </a:schemeClr>
              </a:solidFill>
            </a:endParaRPr>
          </a:p>
        </p:txBody>
      </p:sp>
      <p:sp>
        <p:nvSpPr>
          <p:cNvPr id="13" name="ZoneTexte 12">
            <a:extLst>
              <a:ext uri="{FF2B5EF4-FFF2-40B4-BE49-F238E27FC236}">
                <a16:creationId xmlns:a16="http://schemas.microsoft.com/office/drawing/2014/main" id="{024D1B2A-B5C9-461D-BB37-96824382ADE0}"/>
              </a:ext>
            </a:extLst>
          </p:cNvPr>
          <p:cNvSpPr txBox="1"/>
          <p:nvPr/>
        </p:nvSpPr>
        <p:spPr>
          <a:xfrm>
            <a:off x="1943100" y="1700808"/>
            <a:ext cx="6591300" cy="369332"/>
          </a:xfrm>
          <a:prstGeom prst="rect">
            <a:avLst/>
          </a:prstGeom>
          <a:noFill/>
        </p:spPr>
        <p:txBody>
          <a:bodyPr wrap="square" rtlCol="0">
            <a:spAutoFit/>
          </a:bodyPr>
          <a:lstStyle/>
          <a:p>
            <a:r>
              <a:rPr lang="fr-FR" dirty="0"/>
              <a:t>Résultat dans le site web</a:t>
            </a:r>
          </a:p>
        </p:txBody>
      </p:sp>
    </p:spTree>
    <p:extLst>
      <p:ext uri="{BB962C8B-B14F-4D97-AF65-F5344CB8AC3E}">
        <p14:creationId xmlns:p14="http://schemas.microsoft.com/office/powerpoint/2010/main" val="1112720860"/>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4BEEE-9F1C-49EA-B0C2-2D73461E9F8C}"/>
              </a:ext>
            </a:extLst>
          </p:cNvPr>
          <p:cNvSpPr>
            <a:spLocks noGrp="1"/>
          </p:cNvSpPr>
          <p:nvPr>
            <p:ph type="title"/>
          </p:nvPr>
        </p:nvSpPr>
        <p:spPr>
          <a:xfrm>
            <a:off x="450033" y="342107"/>
            <a:ext cx="8229600" cy="1143000"/>
          </a:xfrm>
          <a:noFill/>
        </p:spPr>
        <p:style>
          <a:lnRef idx="3">
            <a:schemeClr val="lt1"/>
          </a:lnRef>
          <a:fillRef idx="1">
            <a:schemeClr val="accent1"/>
          </a:fillRef>
          <a:effectRef idx="1">
            <a:schemeClr val="accent1"/>
          </a:effectRef>
          <a:fontRef idx="minor">
            <a:schemeClr val="lt1"/>
          </a:fontRef>
        </p:style>
        <p:txBody>
          <a:bodyPr>
            <a:normAutofit/>
          </a:bodyPr>
          <a:lstStyle/>
          <a:p>
            <a:r>
              <a:rPr lang="fr-FR" sz="3200" b="1" kern="0" dirty="0">
                <a:solidFill>
                  <a:schemeClr val="accent3">
                    <a:lumMod val="60000"/>
                    <a:lumOff val="40000"/>
                  </a:schemeClr>
                </a:solidFill>
                <a:effectLst/>
                <a:latin typeface="Arial" panose="020B0604020202020204" pitchFamily="34" charset="0"/>
                <a:ea typeface="Times New Roman" panose="02020603050405020304" pitchFamily="18" charset="0"/>
                <a:cs typeface="Times New Roman" panose="02020603050405020304" pitchFamily="18" charset="0"/>
              </a:rPr>
              <a:t>Veille sur les vulnérabilités de sécurité</a:t>
            </a:r>
            <a:br>
              <a:rPr lang="fr-FR" sz="3200" b="1" kern="0" dirty="0">
                <a:effectLst/>
                <a:latin typeface="Arial" panose="020B0604020202020204" pitchFamily="34" charset="0"/>
                <a:ea typeface="Times New Roman" panose="02020603050405020304" pitchFamily="18" charset="0"/>
                <a:cs typeface="Times New Roman" panose="02020603050405020304" pitchFamily="18" charset="0"/>
              </a:rPr>
            </a:br>
            <a:endParaRPr lang="fr-FR" sz="3200" dirty="0"/>
          </a:p>
        </p:txBody>
      </p:sp>
      <p:sp>
        <p:nvSpPr>
          <p:cNvPr id="4" name="Espace réservé de la date 3">
            <a:extLst>
              <a:ext uri="{FF2B5EF4-FFF2-40B4-BE49-F238E27FC236}">
                <a16:creationId xmlns:a16="http://schemas.microsoft.com/office/drawing/2014/main" id="{2A32B4A5-C6B8-4B1C-809B-DC223DDAADEC}"/>
              </a:ext>
            </a:extLst>
          </p:cNvPr>
          <p:cNvSpPr>
            <a:spLocks noGrp="1"/>
          </p:cNvSpPr>
          <p:nvPr>
            <p:ph type="dt" sz="half" idx="10"/>
          </p:nvPr>
        </p:nvSpPr>
        <p:spPr/>
        <p:txBody>
          <a:bodyPr/>
          <a:lstStyle/>
          <a:p>
            <a:fld id="{7FAD708A-61AB-47AC-A2D6-046711376A16}" type="datetime1">
              <a:rPr lang="fr-FR" smtClean="0"/>
              <a:t>10/06/2021</a:t>
            </a:fld>
            <a:endParaRPr lang="fr-FR"/>
          </a:p>
        </p:txBody>
      </p:sp>
      <p:sp>
        <p:nvSpPr>
          <p:cNvPr id="5" name="Espace réservé du pied de page 4">
            <a:extLst>
              <a:ext uri="{FF2B5EF4-FFF2-40B4-BE49-F238E27FC236}">
                <a16:creationId xmlns:a16="http://schemas.microsoft.com/office/drawing/2014/main" id="{2B929690-2A31-4B4C-B300-190760B9085A}"/>
              </a:ext>
            </a:extLst>
          </p:cNvPr>
          <p:cNvSpPr>
            <a:spLocks noGrp="1"/>
          </p:cNvSpPr>
          <p:nvPr>
            <p:ph type="ftr" sz="quarter" idx="11"/>
          </p:nvPr>
        </p:nvSpPr>
        <p:spPr/>
        <p:txBody>
          <a:bodyPr/>
          <a:lstStyle/>
          <a:p>
            <a:r>
              <a:rPr lang="fr-FR" dirty="0"/>
              <a:t>Ouzzahi Dalila 2020-2021</a:t>
            </a:r>
          </a:p>
        </p:txBody>
      </p:sp>
      <p:sp>
        <p:nvSpPr>
          <p:cNvPr id="6" name="Espace réservé du numéro de diapositive 5">
            <a:extLst>
              <a:ext uri="{FF2B5EF4-FFF2-40B4-BE49-F238E27FC236}">
                <a16:creationId xmlns:a16="http://schemas.microsoft.com/office/drawing/2014/main" id="{068097FD-F859-4A0E-8E76-832D53AE1061}"/>
              </a:ext>
            </a:extLst>
          </p:cNvPr>
          <p:cNvSpPr>
            <a:spLocks noGrp="1"/>
          </p:cNvSpPr>
          <p:nvPr>
            <p:ph type="sldNum" sz="quarter" idx="12"/>
          </p:nvPr>
        </p:nvSpPr>
        <p:spPr/>
        <p:txBody>
          <a:bodyPr/>
          <a:lstStyle/>
          <a:p>
            <a:fld id="{108582E2-60D7-40E7-AECB-CED9E7320F8D}" type="slidenum">
              <a:rPr lang="fr-FR" smtClean="0"/>
              <a:pPr/>
              <a:t>48</a:t>
            </a:fld>
            <a:endParaRPr lang="fr-FR"/>
          </a:p>
        </p:txBody>
      </p:sp>
      <p:graphicFrame>
        <p:nvGraphicFramePr>
          <p:cNvPr id="8" name="Diagramme 7">
            <a:extLst>
              <a:ext uri="{FF2B5EF4-FFF2-40B4-BE49-F238E27FC236}">
                <a16:creationId xmlns:a16="http://schemas.microsoft.com/office/drawing/2014/main" id="{23890321-CA83-4BF9-97A8-0C8F59253C06}"/>
              </a:ext>
            </a:extLst>
          </p:cNvPr>
          <p:cNvGraphicFramePr/>
          <p:nvPr>
            <p:extLst>
              <p:ext uri="{D42A27DB-BD31-4B8C-83A1-F6EECF244321}">
                <p14:modId xmlns:p14="http://schemas.microsoft.com/office/powerpoint/2010/main" val="2227763370"/>
              </p:ext>
            </p:extLst>
          </p:nvPr>
        </p:nvGraphicFramePr>
        <p:xfrm>
          <a:off x="1524000" y="2132856"/>
          <a:ext cx="6720408"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ZoneTexte 9">
            <a:extLst>
              <a:ext uri="{FF2B5EF4-FFF2-40B4-BE49-F238E27FC236}">
                <a16:creationId xmlns:a16="http://schemas.microsoft.com/office/drawing/2014/main" id="{B7791549-5051-42FC-9DCE-EC474CE2DC63}"/>
              </a:ext>
            </a:extLst>
          </p:cNvPr>
          <p:cNvSpPr txBox="1"/>
          <p:nvPr/>
        </p:nvSpPr>
        <p:spPr>
          <a:xfrm>
            <a:off x="1547664" y="1402581"/>
            <a:ext cx="6696744" cy="738664"/>
          </a:xfrm>
          <a:prstGeom prst="rect">
            <a:avLst/>
          </a:prstGeom>
          <a:noFill/>
        </p:spPr>
        <p:txBody>
          <a:bodyPr wrap="square" rtlCol="0">
            <a:spAutoFit/>
          </a:bodyPr>
          <a:lstStyle/>
          <a:p>
            <a:r>
              <a:rPr lang="fr-FR" sz="1800" b="1" dirty="0">
                <a:effectLst/>
                <a:latin typeface="Arial" panose="020B0604020202020204" pitchFamily="34" charset="0"/>
                <a:ea typeface="Arial" panose="020B0604020202020204" pitchFamily="34" charset="0"/>
                <a:cs typeface="Arial" panose="020B0604020202020204" pitchFamily="34" charset="0"/>
              </a:rPr>
              <a:t>Besoin d’information</a:t>
            </a:r>
            <a:endParaRPr lang="en-US" sz="1800" dirty="0">
              <a:latin typeface="Arial" panose="020B0604020202020204" pitchFamily="34" charset="0"/>
              <a:ea typeface="Arial" panose="020B0604020202020204" pitchFamily="34" charset="0"/>
            </a:endParaRPr>
          </a:p>
          <a:p>
            <a:r>
              <a:rPr lang="en-US" sz="2400" b="1" dirty="0">
                <a:effectLst/>
                <a:latin typeface="Bell MT" panose="02020503060305020303" pitchFamily="18" charset="0"/>
                <a:ea typeface="Arial" panose="020B0604020202020204" pitchFamily="34" charset="0"/>
              </a:rPr>
              <a:t>HTTPS : Hyper Text Transfer Protocol Secure.</a:t>
            </a:r>
            <a:endParaRPr lang="fr-FR" sz="2400" b="1" dirty="0">
              <a:effectLst/>
              <a:latin typeface="Bell MT" panose="02020503060305020303" pitchFamily="18" charset="0"/>
              <a:ea typeface="Arial" panose="020B0604020202020204" pitchFamily="34" charset="0"/>
            </a:endParaRPr>
          </a:p>
        </p:txBody>
      </p:sp>
    </p:spTree>
    <p:extLst>
      <p:ext uri="{BB962C8B-B14F-4D97-AF65-F5344CB8AC3E}">
        <p14:creationId xmlns:p14="http://schemas.microsoft.com/office/powerpoint/2010/main" val="3450501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fontScale="90000"/>
          </a:bodyPr>
          <a:lstStyle/>
          <a:p>
            <a:pPr>
              <a:lnSpc>
                <a:spcPct val="150000"/>
              </a:lnSpc>
            </a:pPr>
            <a:r>
              <a:rPr lang="fr-FR" sz="4000" cap="small" dirty="0">
                <a:solidFill>
                  <a:schemeClr val="accent3">
                    <a:lumMod val="60000"/>
                    <a:lumOff val="40000"/>
                  </a:schemeClr>
                </a:solidFill>
                <a:latin typeface="Bell MT" panose="02020503060305020303" pitchFamily="18" charset="0"/>
                <a:cs typeface="Arial" panose="020B0604020202020204" pitchFamily="34" charset="0"/>
              </a:rPr>
              <a:t>Recherche sur un site anglosaxon</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marL="285750" indent="-285750">
              <a:lnSpc>
                <a:spcPct val="150000"/>
              </a:lnSpc>
              <a:buFont typeface="Arial" panose="020B0604020202020204" pitchFamily="34" charset="0"/>
              <a:buChar char="•"/>
            </a:pPr>
            <a:r>
              <a:rPr lang="fr-FR" sz="2800" b="1" dirty="0" err="1">
                <a:solidFill>
                  <a:schemeClr val="accent3">
                    <a:lumMod val="60000"/>
                    <a:lumOff val="40000"/>
                  </a:schemeClr>
                </a:solidFill>
                <a:latin typeface="Arial" panose="020B0604020202020204" pitchFamily="34" charset="0"/>
                <a:cs typeface="Arial" panose="020B0604020202020204" pitchFamily="34" charset="0"/>
              </a:rPr>
              <a:t>Animate</a:t>
            </a:r>
            <a:r>
              <a:rPr lang="fr-FR" sz="2800" b="1" dirty="0">
                <a:solidFill>
                  <a:schemeClr val="accent3">
                    <a:lumMod val="60000"/>
                    <a:lumOff val="40000"/>
                  </a:schemeClr>
                </a:solidFill>
                <a:latin typeface="Arial" panose="020B0604020202020204" pitchFamily="34" charset="0"/>
                <a:cs typeface="Arial" panose="020B0604020202020204" pitchFamily="34" charset="0"/>
              </a:rPr>
              <a:t> a scroll :</a:t>
            </a:r>
          </a:p>
          <a:p>
            <a:pPr marL="285750" indent="-285750">
              <a:lnSpc>
                <a:spcPct val="150000"/>
              </a:lnSpc>
              <a:buFont typeface="Arial" panose="020B0604020202020204" pitchFamily="34" charset="0"/>
              <a:buChar char="•"/>
            </a:pPr>
            <a:r>
              <a:rPr lang="fr-FR" sz="2400" b="0" i="0" dirty="0">
                <a:solidFill>
                  <a:srgbClr val="373737"/>
                </a:solidFill>
                <a:effectLst/>
                <a:latin typeface="Arial" panose="020B0604020202020204" pitchFamily="34" charset="0"/>
                <a:cs typeface="Arial" panose="020B0604020202020204" pitchFamily="34" charset="0"/>
              </a:rPr>
              <a:t>AOS (</a:t>
            </a:r>
            <a:r>
              <a:rPr lang="fr-FR" sz="2400" b="0" i="0" dirty="0" err="1">
                <a:solidFill>
                  <a:srgbClr val="373737"/>
                </a:solidFill>
                <a:effectLst/>
                <a:latin typeface="Arial" panose="020B0604020202020204" pitchFamily="34" charset="0"/>
                <a:cs typeface="Arial" panose="020B0604020202020204" pitchFamily="34" charset="0"/>
              </a:rPr>
              <a:t>Animate</a:t>
            </a:r>
            <a:r>
              <a:rPr lang="fr-FR" sz="2400" b="0" i="0" dirty="0">
                <a:solidFill>
                  <a:srgbClr val="373737"/>
                </a:solidFill>
                <a:effectLst/>
                <a:latin typeface="Arial" panose="020B0604020202020204" pitchFamily="34" charset="0"/>
                <a:cs typeface="Arial" panose="020B0604020202020204" pitchFamily="34" charset="0"/>
              </a:rPr>
              <a:t> On Scroll) est une librairie toute légère permettant d’ajouter des animations sur des éléments HTML. Ces animations se déclencheront suivant la position du scroll.</a:t>
            </a:r>
            <a:endParaRPr lang="fr-FR" sz="2400" b="1" dirty="0">
              <a:solidFill>
                <a:schemeClr val="tx2">
                  <a:lumMod val="75000"/>
                </a:schemeClr>
              </a:solidFill>
              <a:latin typeface="Arial" panose="020B0604020202020204" pitchFamily="34" charset="0"/>
              <a:cs typeface="Arial" panose="020B0604020202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49</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294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1475656" y="-1"/>
            <a:ext cx="6840760" cy="1700801"/>
          </a:xfrm>
        </p:spPr>
        <p:txBody>
          <a:bodyPr>
            <a:normAutofit fontScale="90000"/>
          </a:bodyPr>
          <a:lstStyle/>
          <a:p>
            <a:pPr algn="ctr">
              <a:lnSpc>
                <a:spcPct val="150000"/>
              </a:lnSpc>
            </a:pPr>
            <a:r>
              <a:rPr lang="fr-FR" sz="4000" cap="small" dirty="0">
                <a:solidFill>
                  <a:schemeClr val="tx2">
                    <a:lumMod val="75000"/>
                  </a:schemeClr>
                </a:solidFill>
                <a:latin typeface="Bell MT" panose="02020503060305020303" pitchFamily="18" charset="0"/>
                <a:cs typeface="Arial" panose="020B0604020202020204" pitchFamily="34" charset="0"/>
              </a:rPr>
              <a:t>Environnement humain et technique</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5</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a:cxnSpLocks/>
          </p:cNvCxnSpPr>
          <p:nvPr/>
        </p:nvCxnSpPr>
        <p:spPr>
          <a:xfrm>
            <a:off x="757128" y="1705322"/>
            <a:ext cx="8087062"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73D05545-D72F-4CFD-BE45-FDD489D5013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11424" y="1844824"/>
            <a:ext cx="3121152" cy="2584704"/>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32A9EB49-BD19-4AF9-A0F6-A8F4C6BAAA1A}"/>
              </a:ext>
            </a:extLst>
          </p:cNvPr>
          <p:cNvSpPr txBox="1"/>
          <p:nvPr/>
        </p:nvSpPr>
        <p:spPr>
          <a:xfrm>
            <a:off x="1475656" y="4941168"/>
            <a:ext cx="7200800" cy="646331"/>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2">
                    <a:lumMod val="75000"/>
                  </a:schemeClr>
                </a:solidFill>
              </a:rPr>
              <a:t>La population féminine.</a:t>
            </a:r>
          </a:p>
          <a:p>
            <a:pPr marL="285750" indent="-285750">
              <a:buFont typeface="Arial" panose="020B0604020202020204" pitchFamily="34" charset="0"/>
              <a:buChar char="•"/>
            </a:pPr>
            <a:r>
              <a:rPr lang="fr-FR" dirty="0">
                <a:solidFill>
                  <a:schemeClr val="accent2">
                    <a:lumMod val="75000"/>
                  </a:schemeClr>
                </a:solidFill>
              </a:rPr>
              <a:t>A tous les hommes désirant faire plaisir à la gente féminine</a:t>
            </a:r>
          </a:p>
        </p:txBody>
      </p:sp>
    </p:spTree>
    <p:extLst>
      <p:ext uri="{BB962C8B-B14F-4D97-AF65-F5344CB8AC3E}">
        <p14:creationId xmlns:p14="http://schemas.microsoft.com/office/powerpoint/2010/main" val="39578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fontScale="90000"/>
          </a:bodyPr>
          <a:lstStyle/>
          <a:p>
            <a:pPr>
              <a:lnSpc>
                <a:spcPct val="150000"/>
              </a:lnSpc>
            </a:pPr>
            <a:r>
              <a:rPr lang="fr-FR" sz="4000" cap="small" dirty="0">
                <a:solidFill>
                  <a:schemeClr val="tx2">
                    <a:lumMod val="75000"/>
                  </a:schemeClr>
                </a:solidFill>
                <a:latin typeface="Bell MT" panose="02020503060305020303" pitchFamily="18" charset="0"/>
                <a:cs typeface="Arial" panose="020B0604020202020204" pitchFamily="34" charset="0"/>
              </a:rPr>
              <a:t>Recherche sur un site anglosaxon</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a:lnSpc>
                <a:spcPct val="107000"/>
              </a:lnSpc>
              <a:spcAft>
                <a:spcPts val="800"/>
              </a:spcAft>
            </a:pPr>
            <a:r>
              <a:rPr lang="en-US" sz="2400" b="1" u="sng" kern="1800" dirty="0" err="1">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Anglais</a:t>
            </a:r>
            <a:r>
              <a:rPr lang="en-US" sz="2400" b="1" u="sng" kern="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fr-FR" sz="2800" b="1" dirty="0" err="1">
                <a:solidFill>
                  <a:schemeClr val="accent3">
                    <a:lumMod val="60000"/>
                    <a:lumOff val="40000"/>
                  </a:schemeClr>
                </a:solidFill>
                <a:latin typeface="Arial" panose="020B0604020202020204" pitchFamily="34" charset="0"/>
                <a:cs typeface="Arial" panose="020B0604020202020204" pitchFamily="34" charset="0"/>
              </a:rPr>
              <a:t>Animate</a:t>
            </a:r>
            <a:r>
              <a:rPr lang="fr-FR" sz="2800" b="1" dirty="0">
                <a:solidFill>
                  <a:schemeClr val="accent3">
                    <a:lumMod val="60000"/>
                    <a:lumOff val="40000"/>
                  </a:schemeClr>
                </a:solidFill>
                <a:latin typeface="Arial" panose="020B0604020202020204" pitchFamily="34" charset="0"/>
                <a:cs typeface="Arial" panose="020B0604020202020204" pitchFamily="34" charset="0"/>
              </a:rPr>
              <a:t> a scroll :</a:t>
            </a:r>
          </a:p>
          <a:p>
            <a:pPr algn="l"/>
            <a:r>
              <a:rPr lang="en-US" sz="1600" b="1" i="0" dirty="0">
                <a:solidFill>
                  <a:srgbClr val="202124"/>
                </a:solidFill>
                <a:effectLst/>
                <a:latin typeface="Arial" panose="020B0604020202020204" pitchFamily="34" charset="0"/>
                <a:cs typeface="Arial" panose="020B0604020202020204" pitchFamily="34" charset="0"/>
              </a:rPr>
              <a:t>How to Animate on Scroll With Vanilla JavaScript</a:t>
            </a:r>
            <a:endParaRPr lang="en-US" sz="1600" b="0" i="0" dirty="0">
              <a:solidFill>
                <a:srgbClr val="202124"/>
              </a:solidFill>
              <a:effectLst/>
              <a:latin typeface="Arial" panose="020B0604020202020204" pitchFamily="34" charset="0"/>
              <a:cs typeface="Arial" panose="020B0604020202020204" pitchFamily="34" charset="0"/>
            </a:endParaRPr>
          </a:p>
          <a:p>
            <a:pPr algn="l">
              <a:buFont typeface="+mj-lt"/>
              <a:buAutoNum type="arabicPeriod"/>
            </a:pPr>
            <a:r>
              <a:rPr lang="en-US" sz="1600" b="0" i="0" dirty="0">
                <a:solidFill>
                  <a:srgbClr val="202124"/>
                </a:solidFill>
                <a:effectLst/>
                <a:latin typeface="Arial" panose="020B0604020202020204" pitchFamily="34" charset="0"/>
                <a:cs typeface="Arial" panose="020B0604020202020204" pitchFamily="34" charset="0"/>
              </a:rPr>
              <a:t>Define the Page Structure. We'll create the layout of our page using HTML and then assign a common class name to the elements we want to </a:t>
            </a:r>
            <a:r>
              <a:rPr lang="en-US" sz="1600" b="1" i="0" dirty="0">
                <a:solidFill>
                  <a:srgbClr val="202124"/>
                </a:solidFill>
                <a:effectLst/>
                <a:latin typeface="Arial" panose="020B0604020202020204" pitchFamily="34" charset="0"/>
                <a:cs typeface="Arial" panose="020B0604020202020204" pitchFamily="34" charset="0"/>
              </a:rPr>
              <a:t>animate on scroll</a:t>
            </a:r>
            <a:r>
              <a:rPr lang="en-US" sz="1600" b="0" i="0" dirty="0">
                <a:solidFill>
                  <a:srgbClr val="202124"/>
                </a:solidFill>
                <a:effectLst/>
                <a:latin typeface="Arial" panose="020B0604020202020204" pitchFamily="34" charset="0"/>
                <a:cs typeface="Arial" panose="020B0604020202020204" pitchFamily="34" charset="0"/>
              </a:rPr>
              <a:t>. ...</a:t>
            </a:r>
          </a:p>
          <a:p>
            <a:pPr algn="l">
              <a:buFont typeface="+mj-lt"/>
              <a:buAutoNum type="arabicPeriod"/>
            </a:pPr>
            <a:r>
              <a:rPr lang="en-US" sz="1600" b="0" i="0" dirty="0">
                <a:solidFill>
                  <a:srgbClr val="202124"/>
                </a:solidFill>
                <a:effectLst/>
                <a:latin typeface="Arial" panose="020B0604020202020204" pitchFamily="34" charset="0"/>
                <a:cs typeface="Arial" panose="020B0604020202020204" pitchFamily="34" charset="0"/>
              </a:rPr>
              <a:t>Styling With CSS. ...</a:t>
            </a:r>
          </a:p>
          <a:p>
            <a:pPr algn="l">
              <a:buFont typeface="+mj-lt"/>
              <a:buAutoNum type="arabicPeriod"/>
            </a:pPr>
            <a:r>
              <a:rPr lang="en-US" sz="1600" b="0" i="0" dirty="0">
                <a:solidFill>
                  <a:srgbClr val="202124"/>
                </a:solidFill>
                <a:effectLst/>
                <a:latin typeface="Arial" panose="020B0604020202020204" pitchFamily="34" charset="0"/>
                <a:cs typeface="Arial" panose="020B0604020202020204" pitchFamily="34" charset="0"/>
              </a:rPr>
              <a:t>Targeting Elements With JavaScript. ...</a:t>
            </a:r>
          </a:p>
          <a:p>
            <a:pPr algn="l">
              <a:buFont typeface="+mj-lt"/>
              <a:buAutoNum type="arabicPeriod"/>
            </a:pPr>
            <a:r>
              <a:rPr lang="en-US" sz="1600" b="0" i="0" dirty="0">
                <a:solidFill>
                  <a:srgbClr val="202124"/>
                </a:solidFill>
                <a:effectLst/>
                <a:latin typeface="Arial" panose="020B0604020202020204" pitchFamily="34" charset="0"/>
                <a:cs typeface="Arial" panose="020B0604020202020204" pitchFamily="34" charset="0"/>
              </a:rPr>
              <a:t>More </a:t>
            </a:r>
            <a:r>
              <a:rPr lang="en-US" sz="1600" b="1" i="0" dirty="0">
                <a:solidFill>
                  <a:srgbClr val="202124"/>
                </a:solidFill>
                <a:effectLst/>
                <a:latin typeface="Arial" panose="020B0604020202020204" pitchFamily="34" charset="0"/>
                <a:cs typeface="Arial" panose="020B0604020202020204" pitchFamily="34" charset="0"/>
              </a:rPr>
              <a:t>Animations</a:t>
            </a:r>
            <a:r>
              <a:rPr lang="en-US" sz="1600" b="0" i="0" dirty="0">
                <a:solidFill>
                  <a:srgbClr val="202124"/>
                </a:solidFill>
                <a:effectLst/>
                <a:latin typeface="Arial" panose="020B0604020202020204" pitchFamily="34" charset="0"/>
                <a:cs typeface="Arial" panose="020B0604020202020204" pitchFamily="34" charset="0"/>
              </a:rPr>
              <a:t> With CSS. ...</a:t>
            </a:r>
          </a:p>
          <a:p>
            <a:pPr algn="l">
              <a:buFont typeface="+mj-lt"/>
              <a:buAutoNum type="arabicPeriod"/>
            </a:pPr>
            <a:r>
              <a:rPr lang="en-US" sz="1600" b="0" i="0" dirty="0">
                <a:solidFill>
                  <a:srgbClr val="202124"/>
                </a:solidFill>
                <a:effectLst/>
                <a:latin typeface="Arial" panose="020B0604020202020204" pitchFamily="34" charset="0"/>
                <a:cs typeface="Arial" panose="020B0604020202020204" pitchFamily="34" charset="0"/>
              </a:rPr>
              <a:t>Increasing Performance with Throttle.</a:t>
            </a:r>
          </a:p>
          <a:p>
            <a:pPr marL="285750" indent="-285750">
              <a:lnSpc>
                <a:spcPct val="150000"/>
              </a:lnSpc>
              <a:buFont typeface="Arial" panose="020B0604020202020204" pitchFamily="34" charset="0"/>
              <a:buChar char="•"/>
            </a:pPr>
            <a:endParaRPr lang="fr-FR" sz="1200" b="1" dirty="0">
              <a:solidFill>
                <a:schemeClr val="tx2">
                  <a:lumMod val="75000"/>
                </a:schemeClr>
              </a:solidFill>
              <a:latin typeface="Arial" panose="020B0604020202020204" pitchFamily="34" charset="0"/>
              <a:cs typeface="Arial" panose="020B0604020202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50</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324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fontScale="90000"/>
          </a:bodyPr>
          <a:lstStyle/>
          <a:p>
            <a:pPr>
              <a:lnSpc>
                <a:spcPct val="150000"/>
              </a:lnSpc>
            </a:pPr>
            <a:r>
              <a:rPr lang="fr-FR" sz="4000" cap="small" dirty="0">
                <a:solidFill>
                  <a:schemeClr val="accent3">
                    <a:lumMod val="60000"/>
                    <a:lumOff val="40000"/>
                  </a:schemeClr>
                </a:solidFill>
                <a:latin typeface="Bell MT" panose="02020503060305020303" pitchFamily="18" charset="0"/>
                <a:cs typeface="Arial" panose="020B0604020202020204" pitchFamily="34" charset="0"/>
              </a:rPr>
              <a:t>Recherche sur un site anglosaxon</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fontScale="92500" lnSpcReduction="10000"/>
          </a:bodyPr>
          <a:lstStyle/>
          <a:p>
            <a:pPr>
              <a:lnSpc>
                <a:spcPct val="107000"/>
              </a:lnSpc>
              <a:spcAft>
                <a:spcPts val="800"/>
              </a:spcAft>
            </a:pPr>
            <a:r>
              <a:rPr lang="en-US" sz="2400" b="1" u="sng" kern="1800" dirty="0" err="1">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Français</a:t>
            </a:r>
            <a:r>
              <a:rPr lang="en-US" sz="2400" b="1" u="sng" kern="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US" sz="2400" u="sng" kern="1800" dirty="0">
              <a:solidFill>
                <a:schemeClr val="accent3">
                  <a:lumMod val="60000"/>
                  <a:lumOff val="40000"/>
                </a:schemeClr>
              </a:solidFill>
              <a:effectLst/>
              <a:latin typeface="Arial" panose="020B0604020202020204" pitchFamily="34" charset="0"/>
              <a:ea typeface="Times New Roman" panose="02020603050405020304" pitchFamily="18" charset="0"/>
              <a:cs typeface="Arial" panose="020B0604020202020204" pitchFamily="34" charset="0"/>
            </a:endParaRPr>
          </a:p>
          <a:p>
            <a:pPr algn="l"/>
            <a:r>
              <a:rPr lang="fr-FR" sz="2400" b="1" i="0" dirty="0">
                <a:solidFill>
                  <a:schemeClr val="accent3">
                    <a:lumMod val="60000"/>
                    <a:lumOff val="40000"/>
                  </a:schemeClr>
                </a:solidFill>
                <a:effectLst/>
                <a:latin typeface="Arial" panose="020B0604020202020204" pitchFamily="34" charset="0"/>
                <a:cs typeface="Arial" panose="020B0604020202020204" pitchFamily="34" charset="0"/>
              </a:rPr>
              <a:t>Comment animez-vous un parchemin?</a:t>
            </a:r>
          </a:p>
          <a:p>
            <a:pPr marL="0" indent="0" algn="l">
              <a:buNone/>
            </a:pPr>
            <a:endParaRPr lang="fr-FR" sz="2400" i="0" dirty="0">
              <a:solidFill>
                <a:schemeClr val="accent3">
                  <a:lumMod val="60000"/>
                  <a:lumOff val="40000"/>
                </a:schemeClr>
              </a:solidFill>
              <a:effectLst/>
              <a:latin typeface="Arial" panose="020B0604020202020204" pitchFamily="34" charset="0"/>
              <a:cs typeface="Arial" panose="020B0604020202020204" pitchFamily="34" charset="0"/>
            </a:endParaRPr>
          </a:p>
          <a:p>
            <a:pPr algn="l"/>
            <a:r>
              <a:rPr lang="fr-FR" sz="1800" b="1" i="0" dirty="0">
                <a:solidFill>
                  <a:schemeClr val="accent3">
                    <a:lumMod val="60000"/>
                    <a:lumOff val="40000"/>
                  </a:schemeClr>
                </a:solidFill>
                <a:effectLst/>
                <a:latin typeface="Arial" panose="020B0604020202020204" pitchFamily="34" charset="0"/>
                <a:cs typeface="Arial" panose="020B0604020202020204" pitchFamily="34" charset="0"/>
              </a:rPr>
              <a:t>Comment animer sur défilement avec JavaScript vanille</a:t>
            </a:r>
          </a:p>
          <a:p>
            <a:pPr algn="l"/>
            <a:endParaRPr lang="fr-FR" sz="1800" b="0" i="0" dirty="0">
              <a:solidFill>
                <a:srgbClr val="202124"/>
              </a:solidFill>
              <a:effectLst/>
              <a:latin typeface="Arial" panose="020B0604020202020204" pitchFamily="34" charset="0"/>
              <a:cs typeface="Arial" panose="020B0604020202020204" pitchFamily="34" charset="0"/>
            </a:endParaRPr>
          </a:p>
          <a:p>
            <a:pPr algn="l">
              <a:buFont typeface="+mj-lt"/>
              <a:buAutoNum type="arabicPeriod"/>
            </a:pPr>
            <a:r>
              <a:rPr lang="fr-FR" sz="1800" b="0" i="0" dirty="0">
                <a:solidFill>
                  <a:srgbClr val="202124"/>
                </a:solidFill>
                <a:effectLst/>
                <a:latin typeface="Arial" panose="020B0604020202020204" pitchFamily="34" charset="0"/>
                <a:cs typeface="Arial" panose="020B0604020202020204" pitchFamily="34" charset="0"/>
              </a:rPr>
              <a:t>Définissez la structure de la page. Nous allons créer la mise en page de notre page en utilisant HTML, puis attribuer un nom de classe commun aux éléments que nous voulons </a:t>
            </a:r>
            <a:r>
              <a:rPr lang="fr-FR" sz="1800" b="1" i="0" dirty="0">
                <a:solidFill>
                  <a:schemeClr val="accent3">
                    <a:lumMod val="60000"/>
                    <a:lumOff val="40000"/>
                  </a:schemeClr>
                </a:solidFill>
                <a:effectLst/>
                <a:latin typeface="Arial" panose="020B0604020202020204" pitchFamily="34" charset="0"/>
                <a:cs typeface="Arial" panose="020B0604020202020204" pitchFamily="34" charset="0"/>
              </a:rPr>
              <a:t>animer au défilement</a:t>
            </a:r>
            <a:r>
              <a:rPr lang="fr-FR" sz="1800" b="0" i="0" dirty="0">
                <a:solidFill>
                  <a:schemeClr val="accent3">
                    <a:lumMod val="60000"/>
                    <a:lumOff val="40000"/>
                  </a:schemeClr>
                </a:solidFill>
                <a:effectLst/>
                <a:latin typeface="Arial" panose="020B0604020202020204" pitchFamily="34" charset="0"/>
                <a:cs typeface="Arial" panose="020B0604020202020204" pitchFamily="34" charset="0"/>
              </a:rPr>
              <a:t> </a:t>
            </a:r>
            <a:r>
              <a:rPr lang="fr-FR" sz="1800" b="0" i="0" dirty="0">
                <a:solidFill>
                  <a:srgbClr val="202124"/>
                </a:solidFill>
                <a:effectLst/>
                <a:latin typeface="Arial" panose="020B0604020202020204" pitchFamily="34" charset="0"/>
                <a:cs typeface="Arial" panose="020B0604020202020204" pitchFamily="34" charset="0"/>
              </a:rPr>
              <a:t>. ...</a:t>
            </a:r>
          </a:p>
          <a:p>
            <a:pPr algn="l">
              <a:buFont typeface="+mj-lt"/>
              <a:buAutoNum type="arabicPeriod"/>
            </a:pPr>
            <a:r>
              <a:rPr lang="fr-FR" sz="1800" b="0" i="0" dirty="0" err="1">
                <a:solidFill>
                  <a:srgbClr val="202124"/>
                </a:solidFill>
                <a:effectLst/>
                <a:latin typeface="Arial" panose="020B0604020202020204" pitchFamily="34" charset="0"/>
                <a:cs typeface="Arial" panose="020B0604020202020204" pitchFamily="34" charset="0"/>
              </a:rPr>
              <a:t>Styling</a:t>
            </a:r>
            <a:r>
              <a:rPr lang="fr-FR" sz="1800" b="0" i="0" dirty="0">
                <a:solidFill>
                  <a:srgbClr val="202124"/>
                </a:solidFill>
                <a:effectLst/>
                <a:latin typeface="Arial" panose="020B0604020202020204" pitchFamily="34" charset="0"/>
                <a:cs typeface="Arial" panose="020B0604020202020204" pitchFamily="34" charset="0"/>
              </a:rPr>
              <a:t> avec CSS. ...</a:t>
            </a:r>
          </a:p>
          <a:p>
            <a:pPr algn="l">
              <a:buFont typeface="+mj-lt"/>
              <a:buAutoNum type="arabicPeriod"/>
            </a:pPr>
            <a:r>
              <a:rPr lang="fr-FR" sz="1800" b="0" i="0" dirty="0">
                <a:solidFill>
                  <a:srgbClr val="202124"/>
                </a:solidFill>
                <a:effectLst/>
                <a:latin typeface="Arial" panose="020B0604020202020204" pitchFamily="34" charset="0"/>
                <a:cs typeface="Arial" panose="020B0604020202020204" pitchFamily="34" charset="0"/>
              </a:rPr>
              <a:t>Cibler des éléments avec JavaScript. ...</a:t>
            </a:r>
          </a:p>
          <a:p>
            <a:pPr algn="l">
              <a:buFont typeface="+mj-lt"/>
              <a:buAutoNum type="arabicPeriod"/>
            </a:pPr>
            <a:r>
              <a:rPr lang="fr-FR" sz="1800" b="0" i="0" dirty="0">
                <a:solidFill>
                  <a:srgbClr val="202124"/>
                </a:solidFill>
                <a:effectLst/>
                <a:latin typeface="Arial" panose="020B0604020202020204" pitchFamily="34" charset="0"/>
                <a:cs typeface="Arial" panose="020B0604020202020204" pitchFamily="34" charset="0"/>
              </a:rPr>
              <a:t>Plus d' </a:t>
            </a:r>
            <a:r>
              <a:rPr lang="fr-FR" sz="1800" b="1" i="0" dirty="0">
                <a:solidFill>
                  <a:schemeClr val="accent3">
                    <a:lumMod val="60000"/>
                    <a:lumOff val="40000"/>
                  </a:schemeClr>
                </a:solidFill>
                <a:effectLst/>
                <a:latin typeface="Arial" panose="020B0604020202020204" pitchFamily="34" charset="0"/>
                <a:cs typeface="Arial" panose="020B0604020202020204" pitchFamily="34" charset="0"/>
              </a:rPr>
              <a:t>animations</a:t>
            </a:r>
            <a:r>
              <a:rPr lang="fr-FR" sz="1800" b="0" i="0" dirty="0">
                <a:solidFill>
                  <a:srgbClr val="202124"/>
                </a:solidFill>
                <a:effectLst/>
                <a:latin typeface="Arial" panose="020B0604020202020204" pitchFamily="34" charset="0"/>
                <a:cs typeface="Arial" panose="020B0604020202020204" pitchFamily="34" charset="0"/>
              </a:rPr>
              <a:t> avec CSS. ...</a:t>
            </a:r>
          </a:p>
          <a:p>
            <a:pPr algn="l">
              <a:buFont typeface="+mj-lt"/>
              <a:buAutoNum type="arabicPeriod"/>
            </a:pPr>
            <a:r>
              <a:rPr lang="fr-FR" sz="1800" b="0" i="0" dirty="0">
                <a:solidFill>
                  <a:srgbClr val="202124"/>
                </a:solidFill>
                <a:effectLst/>
                <a:latin typeface="Arial" panose="020B0604020202020204" pitchFamily="34" charset="0"/>
                <a:cs typeface="Arial" panose="020B0604020202020204" pitchFamily="34" charset="0"/>
              </a:rPr>
              <a:t>Augmentation des performances avec l'accélérateur.</a:t>
            </a:r>
          </a:p>
          <a:p>
            <a:pPr marL="285750" indent="-285750">
              <a:lnSpc>
                <a:spcPct val="150000"/>
              </a:lnSpc>
              <a:buFont typeface="Arial" panose="020B0604020202020204" pitchFamily="34" charset="0"/>
              <a:buChar char="•"/>
            </a:pPr>
            <a:endParaRPr lang="fr-FR" sz="1800" dirty="0">
              <a:solidFill>
                <a:schemeClr val="tx2">
                  <a:lumMod val="75000"/>
                </a:schemeClr>
              </a:solidFill>
              <a:latin typeface="Bell MT" panose="02020503060305020303" pitchFamily="18" charset="0"/>
              <a:cs typeface="Arial" panose="020B0604020202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51</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860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36D4B-7AAB-48DA-8C29-35EB041EDF4D}"/>
              </a:ext>
            </a:extLst>
          </p:cNvPr>
          <p:cNvSpPr>
            <a:spLocks noGrp="1"/>
          </p:cNvSpPr>
          <p:nvPr>
            <p:ph type="title"/>
          </p:nvPr>
        </p:nvSpPr>
        <p:spPr/>
        <p:txBody>
          <a:bodyPr/>
          <a:lstStyle/>
          <a:p>
            <a:pPr algn="ctr"/>
            <a:r>
              <a:rPr lang="fr-FR" dirty="0" err="1"/>
              <a:t>Demonstration</a:t>
            </a:r>
            <a:endParaRPr lang="fr-FR" dirty="0"/>
          </a:p>
        </p:txBody>
      </p:sp>
      <p:sp>
        <p:nvSpPr>
          <p:cNvPr id="4" name="Espace réservé de la date 3">
            <a:extLst>
              <a:ext uri="{FF2B5EF4-FFF2-40B4-BE49-F238E27FC236}">
                <a16:creationId xmlns:a16="http://schemas.microsoft.com/office/drawing/2014/main" id="{32C26C07-2DF8-48A8-9DEA-5CF1D053DF6C}"/>
              </a:ext>
            </a:extLst>
          </p:cNvPr>
          <p:cNvSpPr>
            <a:spLocks noGrp="1"/>
          </p:cNvSpPr>
          <p:nvPr>
            <p:ph type="dt" sz="half" idx="10"/>
          </p:nvPr>
        </p:nvSpPr>
        <p:spPr/>
        <p:txBody>
          <a:bodyPr/>
          <a:lstStyle/>
          <a:p>
            <a:fld id="{DA42FA08-3A14-4FA9-8F39-DCC1AA556403}" type="datetime1">
              <a:rPr lang="fr-FR" smtClean="0"/>
              <a:t>10/06/2021</a:t>
            </a:fld>
            <a:endParaRPr lang="fr-FR"/>
          </a:p>
        </p:txBody>
      </p:sp>
      <p:sp>
        <p:nvSpPr>
          <p:cNvPr id="5" name="Espace réservé du pied de page 4">
            <a:extLst>
              <a:ext uri="{FF2B5EF4-FFF2-40B4-BE49-F238E27FC236}">
                <a16:creationId xmlns:a16="http://schemas.microsoft.com/office/drawing/2014/main" id="{6F422674-5908-4460-AC67-C4A1D02889E9}"/>
              </a:ext>
            </a:extLst>
          </p:cNvPr>
          <p:cNvSpPr>
            <a:spLocks noGrp="1"/>
          </p:cNvSpPr>
          <p:nvPr>
            <p:ph type="ftr" sz="quarter" idx="11"/>
          </p:nvPr>
        </p:nvSpPr>
        <p:spPr/>
        <p:txBody>
          <a:bodyPr/>
          <a:lstStyle/>
          <a:p>
            <a:r>
              <a:rPr lang="fr-FR"/>
              <a:t>Nom prénom 2020-2021</a:t>
            </a:r>
          </a:p>
        </p:txBody>
      </p:sp>
      <p:sp>
        <p:nvSpPr>
          <p:cNvPr id="6" name="Espace réservé du numéro de diapositive 5">
            <a:extLst>
              <a:ext uri="{FF2B5EF4-FFF2-40B4-BE49-F238E27FC236}">
                <a16:creationId xmlns:a16="http://schemas.microsoft.com/office/drawing/2014/main" id="{882AE29F-AF72-4B9C-83D9-F2C4D0159EA3}"/>
              </a:ext>
            </a:extLst>
          </p:cNvPr>
          <p:cNvSpPr>
            <a:spLocks noGrp="1"/>
          </p:cNvSpPr>
          <p:nvPr>
            <p:ph type="sldNum" sz="quarter" idx="12"/>
          </p:nvPr>
        </p:nvSpPr>
        <p:spPr/>
        <p:txBody>
          <a:bodyPr/>
          <a:lstStyle/>
          <a:p>
            <a:fld id="{108582E2-60D7-40E7-AECB-CED9E7320F8D}" type="slidenum">
              <a:rPr lang="fr-FR" smtClean="0"/>
              <a:pPr/>
              <a:t>52</a:t>
            </a:fld>
            <a:endParaRPr lang="fr-FR"/>
          </a:p>
        </p:txBody>
      </p:sp>
      <p:pic>
        <p:nvPicPr>
          <p:cNvPr id="1026" name="Picture 2" descr="Démonstrations – Mathématiques">
            <a:extLst>
              <a:ext uri="{FF2B5EF4-FFF2-40B4-BE49-F238E27FC236}">
                <a16:creationId xmlns:a16="http://schemas.microsoft.com/office/drawing/2014/main" id="{8023F7A0-E9F7-42B7-9EF0-87366406E8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1840" y="1772816"/>
            <a:ext cx="3778250" cy="377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141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4000" cap="small" dirty="0">
                <a:solidFill>
                  <a:schemeClr val="tx2">
                    <a:lumMod val="75000"/>
                  </a:schemeClr>
                </a:solidFill>
                <a:latin typeface="Bell MT" panose="02020503060305020303" pitchFamily="18" charset="0"/>
                <a:cs typeface="Arial" panose="020B0604020202020204" pitchFamily="34" charset="0"/>
              </a:rPr>
              <a:t>Conclusion</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708720" y="1470341"/>
            <a:ext cx="8435280" cy="4525963"/>
          </a:xfrm>
        </p:spPr>
        <p:txBody>
          <a:bodyPr rtlCol="0">
            <a:normAutofit/>
          </a:bodyPr>
          <a:lstStyle/>
          <a:p>
            <a:pPr marL="0" indent="0">
              <a:buNone/>
            </a:pPr>
            <a:r>
              <a:rPr lang="fr-FR" sz="1800" b="1" dirty="0">
                <a:effectLst/>
                <a:latin typeface="Arial" panose="020B0604020202020204" pitchFamily="34" charset="0"/>
                <a:ea typeface="Arial" panose="020B0604020202020204" pitchFamily="34" charset="0"/>
              </a:rPr>
              <a:t> </a:t>
            </a:r>
            <a:endParaRPr lang="fr-FR" sz="1800" dirty="0">
              <a:effectLst/>
              <a:latin typeface="Arial" panose="020B0604020202020204" pitchFamily="34" charset="0"/>
              <a:ea typeface="Arial" panose="020B0604020202020204" pitchFamily="34" charset="0"/>
            </a:endParaRP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Ce stage a été très enrichissant pour moi car il m’a permis de découvrir dans le détail le métier de développeur web full stack.</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Ses acteurs</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Ses contraintes</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Ses challenges</a:t>
            </a:r>
          </a:p>
          <a:p>
            <a:pPr marL="285750" indent="-285750">
              <a:lnSpc>
                <a:spcPct val="150000"/>
              </a:lnSpc>
              <a:buFont typeface="Arial" panose="020B0604020202020204" pitchFamily="34" charset="0"/>
              <a:buChar char="•"/>
            </a:pPr>
            <a:r>
              <a:rPr lang="fr-FR" sz="2000" b="1" dirty="0">
                <a:solidFill>
                  <a:schemeClr val="accent3">
                    <a:lumMod val="60000"/>
                    <a:lumOff val="40000"/>
                  </a:schemeClr>
                </a:solidFill>
                <a:latin typeface="Bell MT" panose="02020503060305020303" pitchFamily="18" charset="0"/>
                <a:cs typeface="Arial" panose="020B0604020202020204" pitchFamily="34" charset="0"/>
              </a:rPr>
              <a:t> et concrétiser la réalisation d’un site internet</a:t>
            </a:r>
          </a:p>
          <a:p>
            <a:endParaRPr lang="fr-FR" sz="2400" dirty="0">
              <a:solidFill>
                <a:schemeClr val="tx2">
                  <a:lumMod val="75000"/>
                </a:schemeClr>
              </a:solidFill>
              <a:latin typeface="Bell MT" panose="02020503060305020303" pitchFamily="18" charset="0"/>
              <a:cs typeface="Arial" panose="020B0604020202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53</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0172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4000" cap="small" dirty="0">
                <a:solidFill>
                  <a:schemeClr val="tx2">
                    <a:lumMod val="75000"/>
                  </a:schemeClr>
                </a:solidFill>
                <a:latin typeface="Bell MT" panose="02020503060305020303" pitchFamily="18" charset="0"/>
                <a:cs typeface="Arial" panose="020B0604020202020204" pitchFamily="34" charset="0"/>
              </a:rPr>
              <a:t>Conclusion</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r>
              <a:rPr lang="fr-FR" sz="2400" b="1" dirty="0">
                <a:solidFill>
                  <a:schemeClr val="accent2">
                    <a:lumMod val="75000"/>
                  </a:schemeClr>
                </a:solidFill>
                <a:latin typeface="Arial" panose="020B0604020202020204" pitchFamily="34" charset="0"/>
                <a:ea typeface="Arial" panose="020B0604020202020204" pitchFamily="34" charset="0"/>
              </a:rPr>
              <a:t>Apprentissage</a:t>
            </a:r>
            <a:r>
              <a:rPr lang="fr-FR" sz="2400" b="1" dirty="0">
                <a:solidFill>
                  <a:schemeClr val="accent2">
                    <a:lumMod val="75000"/>
                  </a:schemeClr>
                </a:solidFill>
                <a:effectLst/>
                <a:latin typeface="Arial" panose="020B0604020202020204" pitchFamily="34" charset="0"/>
                <a:ea typeface="Arial" panose="020B0604020202020204" pitchFamily="34" charset="0"/>
              </a:rPr>
              <a:t> de :</a:t>
            </a:r>
          </a:p>
          <a:p>
            <a:pPr marL="0" indent="0">
              <a:buNone/>
            </a:pPr>
            <a:endParaRPr lang="fr-FR" sz="2400" b="1" dirty="0">
              <a:solidFill>
                <a:schemeClr val="accent2">
                  <a:lumMod val="75000"/>
                </a:schemeClr>
              </a:solidFill>
              <a:effectLst/>
              <a:latin typeface="Arial" panose="020B0604020202020204" pitchFamily="34" charset="0"/>
              <a:ea typeface="Arial" panose="020B0604020202020204" pitchFamily="34" charset="0"/>
            </a:endParaRPr>
          </a:p>
          <a:p>
            <a:pPr lvl="1"/>
            <a:r>
              <a:rPr lang="fr-FR" sz="2000" dirty="0">
                <a:solidFill>
                  <a:schemeClr val="accent2">
                    <a:lumMod val="75000"/>
                  </a:schemeClr>
                </a:solidFill>
                <a:effectLst/>
                <a:latin typeface="Arial" panose="020B0604020202020204" pitchFamily="34" charset="0"/>
                <a:ea typeface="Arial" panose="020B0604020202020204" pitchFamily="34" charset="0"/>
              </a:rPr>
              <a:t> HTML</a:t>
            </a:r>
          </a:p>
          <a:p>
            <a:pPr lvl="1"/>
            <a:r>
              <a:rPr lang="fr-FR" sz="2000" dirty="0">
                <a:solidFill>
                  <a:schemeClr val="accent2">
                    <a:lumMod val="75000"/>
                  </a:schemeClr>
                </a:solidFill>
                <a:effectLst/>
                <a:latin typeface="Arial" panose="020B0604020202020204" pitchFamily="34" charset="0"/>
                <a:ea typeface="Arial" panose="020B0604020202020204" pitchFamily="34" charset="0"/>
              </a:rPr>
              <a:t>CSS</a:t>
            </a:r>
          </a:p>
          <a:p>
            <a:pPr lvl="1"/>
            <a:r>
              <a:rPr lang="fr-FR" sz="2000" dirty="0">
                <a:solidFill>
                  <a:schemeClr val="accent2">
                    <a:lumMod val="75000"/>
                  </a:schemeClr>
                </a:solidFill>
                <a:latin typeface="Arial" panose="020B0604020202020204" pitchFamily="34" charset="0"/>
                <a:ea typeface="Arial" panose="020B0604020202020204" pitchFamily="34" charset="0"/>
              </a:rPr>
              <a:t>PHP</a:t>
            </a:r>
          </a:p>
          <a:p>
            <a:pPr lvl="1"/>
            <a:r>
              <a:rPr lang="fr-FR" sz="2000" dirty="0">
                <a:solidFill>
                  <a:schemeClr val="accent2">
                    <a:lumMod val="75000"/>
                  </a:schemeClr>
                </a:solidFill>
                <a:effectLst/>
                <a:latin typeface="Arial" panose="020B0604020202020204" pitchFamily="34" charset="0"/>
                <a:ea typeface="Arial" panose="020B0604020202020204" pitchFamily="34" charset="0"/>
              </a:rPr>
              <a:t>JAVASCRI</a:t>
            </a:r>
            <a:r>
              <a:rPr lang="fr-FR" sz="2000" dirty="0">
                <a:solidFill>
                  <a:schemeClr val="accent2">
                    <a:lumMod val="75000"/>
                  </a:schemeClr>
                </a:solidFill>
                <a:latin typeface="Arial" panose="020B0604020202020204" pitchFamily="34" charset="0"/>
                <a:ea typeface="Arial" panose="020B0604020202020204" pitchFamily="34" charset="0"/>
              </a:rPr>
              <a:t>PT</a:t>
            </a:r>
          </a:p>
          <a:p>
            <a:pPr lvl="1"/>
            <a:r>
              <a:rPr lang="fr-FR" sz="2000" dirty="0">
                <a:solidFill>
                  <a:schemeClr val="accent2">
                    <a:lumMod val="75000"/>
                  </a:schemeClr>
                </a:solidFill>
                <a:effectLst/>
                <a:latin typeface="Arial" panose="020B0604020202020204" pitchFamily="34" charset="0"/>
                <a:ea typeface="Arial" panose="020B0604020202020204" pitchFamily="34" charset="0"/>
              </a:rPr>
              <a:t>WORDPRESS</a:t>
            </a:r>
          </a:p>
          <a:p>
            <a:pPr lvl="1"/>
            <a:r>
              <a:rPr lang="fr-FR" sz="2000" dirty="0">
                <a:solidFill>
                  <a:schemeClr val="accent2">
                    <a:lumMod val="75000"/>
                  </a:schemeClr>
                </a:solidFill>
                <a:latin typeface="Arial" panose="020B0604020202020204" pitchFamily="34" charset="0"/>
                <a:ea typeface="Arial" panose="020B0604020202020204" pitchFamily="34" charset="0"/>
              </a:rPr>
              <a:t>Et les  bibliothèques diverses et variées</a:t>
            </a:r>
            <a:endParaRPr lang="fr-FR" sz="2000" dirty="0">
              <a:solidFill>
                <a:schemeClr val="accent2">
                  <a:lumMod val="75000"/>
                </a:schemeClr>
              </a:solidFill>
              <a:effectLst/>
              <a:latin typeface="Arial" panose="020B0604020202020204" pitchFamily="34" charset="0"/>
              <a:ea typeface="Arial" panose="020B0604020202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54</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180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 calcmode="lin" valueType="num">
                                      <p:cBhvr additive="base">
                                        <p:cTn id="1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anim calcmode="lin" valueType="num">
                                      <p:cBhvr additive="base">
                                        <p:cTn id="23"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 calcmode="lin" valueType="num">
                                      <p:cBhvr additive="base">
                                        <p:cTn id="2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 calcmode="lin" valueType="num">
                                      <p:cBhvr additive="base">
                                        <p:cTn id="31"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62939A01-2C1B-4E3A-BC41-64FFECBE4614}"/>
              </a:ext>
            </a:extLst>
          </p:cNvPr>
          <p:cNvSpPr>
            <a:spLocks noGrp="1"/>
          </p:cNvSpPr>
          <p:nvPr>
            <p:ph type="dt" sz="half" idx="10"/>
          </p:nvPr>
        </p:nvSpPr>
        <p:spPr>
          <a:xfrm>
            <a:off x="2367213" y="6130437"/>
            <a:ext cx="859713" cy="370396"/>
          </a:xfrm>
        </p:spPr>
        <p:txBody>
          <a:bodyPr>
            <a:normAutofit/>
          </a:bodyPr>
          <a:lstStyle/>
          <a:p>
            <a:pPr>
              <a:spcAft>
                <a:spcPts val="600"/>
              </a:spcAft>
            </a:pPr>
            <a:fld id="{7FAD708A-61AB-47AC-A2D6-046711376A16}" type="datetime1">
              <a:rPr lang="fr-FR">
                <a:solidFill>
                  <a:schemeClr val="tx1">
                    <a:alpha val="70000"/>
                  </a:schemeClr>
                </a:solidFill>
              </a:rPr>
              <a:pPr>
                <a:spcAft>
                  <a:spcPts val="600"/>
                </a:spcAft>
              </a:pPr>
              <a:t>10/06/2021</a:t>
            </a:fld>
            <a:endParaRPr lang="fr-FR">
              <a:solidFill>
                <a:schemeClr val="tx1">
                  <a:alpha val="70000"/>
                </a:schemeClr>
              </a:solidFill>
            </a:endParaRPr>
          </a:p>
        </p:txBody>
      </p:sp>
      <p:sp>
        <p:nvSpPr>
          <p:cNvPr id="5" name="Espace réservé du pied de page 4">
            <a:extLst>
              <a:ext uri="{FF2B5EF4-FFF2-40B4-BE49-F238E27FC236}">
                <a16:creationId xmlns:a16="http://schemas.microsoft.com/office/drawing/2014/main" id="{6E0E2D83-E902-4B6D-90A4-3529ED3182AA}"/>
              </a:ext>
            </a:extLst>
          </p:cNvPr>
          <p:cNvSpPr>
            <a:spLocks noGrp="1"/>
          </p:cNvSpPr>
          <p:nvPr>
            <p:ph type="ftr" sz="quarter" idx="11"/>
          </p:nvPr>
        </p:nvSpPr>
        <p:spPr>
          <a:xfrm>
            <a:off x="3786797" y="6135808"/>
            <a:ext cx="4894624" cy="365125"/>
          </a:xfrm>
        </p:spPr>
        <p:txBody>
          <a:bodyPr>
            <a:normAutofit/>
          </a:bodyPr>
          <a:lstStyle/>
          <a:p>
            <a:pPr>
              <a:spcAft>
                <a:spcPts val="600"/>
              </a:spcAft>
            </a:pPr>
            <a:r>
              <a:rPr lang="fr-FR" dirty="0">
                <a:solidFill>
                  <a:schemeClr val="tx1">
                    <a:alpha val="70000"/>
                  </a:schemeClr>
                </a:solidFill>
              </a:rPr>
              <a:t>Ouzzahi Dalila 2020-2021</a:t>
            </a:r>
          </a:p>
        </p:txBody>
      </p:sp>
      <p:sp>
        <p:nvSpPr>
          <p:cNvPr id="6" name="Espace réservé du numéro de diapositive 5">
            <a:extLst>
              <a:ext uri="{FF2B5EF4-FFF2-40B4-BE49-F238E27FC236}">
                <a16:creationId xmlns:a16="http://schemas.microsoft.com/office/drawing/2014/main" id="{DE196F99-D41D-4B4B-B962-741C84520741}"/>
              </a:ext>
            </a:extLst>
          </p:cNvPr>
          <p:cNvSpPr>
            <a:spLocks noGrp="1"/>
          </p:cNvSpPr>
          <p:nvPr>
            <p:ph type="sldNum" sz="quarter" idx="12"/>
          </p:nvPr>
        </p:nvSpPr>
        <p:spPr>
          <a:xfrm>
            <a:off x="113842" y="3246438"/>
            <a:ext cx="447665" cy="365125"/>
          </a:xfrm>
        </p:spPr>
        <p:txBody>
          <a:bodyPr>
            <a:normAutofit fontScale="92500"/>
          </a:bodyPr>
          <a:lstStyle/>
          <a:p>
            <a:pPr>
              <a:lnSpc>
                <a:spcPct val="90000"/>
              </a:lnSpc>
              <a:spcAft>
                <a:spcPts val="600"/>
              </a:spcAft>
            </a:pPr>
            <a:fld id="{108582E2-60D7-40E7-AECB-CED9E7320F8D}" type="slidenum">
              <a:rPr lang="fr-FR" sz="1900">
                <a:solidFill>
                  <a:schemeClr val="accent1"/>
                </a:solidFill>
              </a:rPr>
              <a:pPr>
                <a:lnSpc>
                  <a:spcPct val="90000"/>
                </a:lnSpc>
                <a:spcAft>
                  <a:spcPts val="600"/>
                </a:spcAft>
              </a:pPr>
              <a:t>55</a:t>
            </a:fld>
            <a:endParaRPr lang="fr-FR" sz="1900">
              <a:solidFill>
                <a:schemeClr val="accent1"/>
              </a:solidFill>
            </a:endParaRPr>
          </a:p>
        </p:txBody>
      </p:sp>
      <p:pic>
        <p:nvPicPr>
          <p:cNvPr id="8" name="Image 7">
            <a:extLst>
              <a:ext uri="{FF2B5EF4-FFF2-40B4-BE49-F238E27FC236}">
                <a16:creationId xmlns:a16="http://schemas.microsoft.com/office/drawing/2014/main" id="{E2AFE4F2-E669-4C4B-B70B-080D5C55E92F}"/>
              </a:ext>
            </a:extLst>
          </p:cNvPr>
          <p:cNvPicPr>
            <a:picLocks noChangeAspect="1"/>
          </p:cNvPicPr>
          <p:nvPr/>
        </p:nvPicPr>
        <p:blipFill>
          <a:blip r:embed="rId2"/>
          <a:stretch>
            <a:fillRect/>
          </a:stretch>
        </p:blipFill>
        <p:spPr>
          <a:xfrm>
            <a:off x="2797069" y="692696"/>
            <a:ext cx="3839111" cy="2810267"/>
          </a:xfrm>
          <a:prstGeom prst="rect">
            <a:avLst/>
          </a:prstGeom>
        </p:spPr>
      </p:pic>
      <p:sp>
        <p:nvSpPr>
          <p:cNvPr id="9" name="Ellipse 8">
            <a:extLst>
              <a:ext uri="{FF2B5EF4-FFF2-40B4-BE49-F238E27FC236}">
                <a16:creationId xmlns:a16="http://schemas.microsoft.com/office/drawing/2014/main" id="{86B98BAB-2B59-4BEF-93D0-97A544652079}"/>
              </a:ext>
            </a:extLst>
          </p:cNvPr>
          <p:cNvSpPr/>
          <p:nvPr/>
        </p:nvSpPr>
        <p:spPr>
          <a:xfrm>
            <a:off x="1853967" y="5268286"/>
            <a:ext cx="1191237" cy="662731"/>
          </a:xfrm>
          <a:prstGeom prst="ellipse">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Bell MT" panose="02020503060305020303" pitchFamily="18" charset="0"/>
              </a:rPr>
              <a:t>M. </a:t>
            </a:r>
            <a:r>
              <a:rPr lang="fr-FR" dirty="0" err="1">
                <a:latin typeface="Bell MT" panose="02020503060305020303" pitchFamily="18" charset="0"/>
              </a:rPr>
              <a:t>Zadek</a:t>
            </a:r>
            <a:endParaRPr lang="fr-FR" dirty="0">
              <a:latin typeface="Bell MT" panose="02020503060305020303" pitchFamily="18" charset="0"/>
            </a:endParaRPr>
          </a:p>
        </p:txBody>
      </p:sp>
      <p:sp>
        <p:nvSpPr>
          <p:cNvPr id="10" name="Ellipse 9">
            <a:extLst>
              <a:ext uri="{FF2B5EF4-FFF2-40B4-BE49-F238E27FC236}">
                <a16:creationId xmlns:a16="http://schemas.microsoft.com/office/drawing/2014/main" id="{2E68934F-D571-4BFA-8016-3591623A0641}"/>
              </a:ext>
            </a:extLst>
          </p:cNvPr>
          <p:cNvSpPr/>
          <p:nvPr/>
        </p:nvSpPr>
        <p:spPr>
          <a:xfrm>
            <a:off x="6585199" y="5287154"/>
            <a:ext cx="1191237" cy="66273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ell MT" panose="02020503060305020303" pitchFamily="18" charset="0"/>
              </a:rPr>
              <a:t>Mes proches</a:t>
            </a:r>
          </a:p>
        </p:txBody>
      </p:sp>
      <p:sp>
        <p:nvSpPr>
          <p:cNvPr id="11" name="Ellipse 10">
            <a:extLst>
              <a:ext uri="{FF2B5EF4-FFF2-40B4-BE49-F238E27FC236}">
                <a16:creationId xmlns:a16="http://schemas.microsoft.com/office/drawing/2014/main" id="{0AD93556-D7C4-4251-975F-8FD65753651E}"/>
              </a:ext>
            </a:extLst>
          </p:cNvPr>
          <p:cNvSpPr/>
          <p:nvPr/>
        </p:nvSpPr>
        <p:spPr>
          <a:xfrm>
            <a:off x="3498039" y="5268286"/>
            <a:ext cx="1191237" cy="66273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Bell MT" panose="02020503060305020303" pitchFamily="18" charset="0"/>
              </a:rPr>
              <a:t>Mes</a:t>
            </a:r>
          </a:p>
          <a:p>
            <a:pPr algn="ctr"/>
            <a:r>
              <a:rPr lang="fr-FR" sz="1200" dirty="0">
                <a:latin typeface="Bell MT" panose="02020503060305020303" pitchFamily="18" charset="0"/>
              </a:rPr>
              <a:t>relecteurs</a:t>
            </a:r>
          </a:p>
        </p:txBody>
      </p:sp>
      <p:sp>
        <p:nvSpPr>
          <p:cNvPr id="13" name="Ellipse 12">
            <a:extLst>
              <a:ext uri="{FF2B5EF4-FFF2-40B4-BE49-F238E27FC236}">
                <a16:creationId xmlns:a16="http://schemas.microsoft.com/office/drawing/2014/main" id="{8B140833-B616-4315-9E13-A6414B1B1D3A}"/>
              </a:ext>
            </a:extLst>
          </p:cNvPr>
          <p:cNvSpPr/>
          <p:nvPr/>
        </p:nvSpPr>
        <p:spPr>
          <a:xfrm>
            <a:off x="5057979" y="5268286"/>
            <a:ext cx="1191237" cy="66273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Bell MT" panose="02020503060305020303" pitchFamily="18" charset="0"/>
              </a:rPr>
              <a:t>Le Jury</a:t>
            </a:r>
          </a:p>
        </p:txBody>
      </p:sp>
      <p:sp>
        <p:nvSpPr>
          <p:cNvPr id="21" name="Ellipse 20">
            <a:extLst>
              <a:ext uri="{FF2B5EF4-FFF2-40B4-BE49-F238E27FC236}">
                <a16:creationId xmlns:a16="http://schemas.microsoft.com/office/drawing/2014/main" id="{74F449E3-19A9-42AD-B288-DACF29663FB3}"/>
              </a:ext>
            </a:extLst>
          </p:cNvPr>
          <p:cNvSpPr/>
          <p:nvPr/>
        </p:nvSpPr>
        <p:spPr>
          <a:xfrm>
            <a:off x="6525115" y="4365104"/>
            <a:ext cx="1191237" cy="662731"/>
          </a:xfrm>
          <a:prstGeom prst="ellipse">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atin typeface="Bell MT" panose="02020503060305020303" pitchFamily="18" charset="0"/>
              </a:rPr>
              <a:t>Les Formateurs</a:t>
            </a:r>
          </a:p>
        </p:txBody>
      </p:sp>
      <p:sp>
        <p:nvSpPr>
          <p:cNvPr id="23" name="Ellipse 22">
            <a:extLst>
              <a:ext uri="{FF2B5EF4-FFF2-40B4-BE49-F238E27FC236}">
                <a16:creationId xmlns:a16="http://schemas.microsoft.com/office/drawing/2014/main" id="{849D7C2E-2EC3-4B68-AE2A-920BAA042EF3}"/>
              </a:ext>
            </a:extLst>
          </p:cNvPr>
          <p:cNvSpPr/>
          <p:nvPr/>
        </p:nvSpPr>
        <p:spPr>
          <a:xfrm>
            <a:off x="5057979" y="4373257"/>
            <a:ext cx="1191237" cy="662731"/>
          </a:xfrm>
          <a:prstGeom prst="ellipse">
            <a:avLst/>
          </a:prstGeom>
          <a:solidFill>
            <a:srgbClr val="7030A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Bell MT" panose="02020503060305020303" pitchFamily="18" charset="0"/>
              </a:rPr>
              <a:t>Mme Brice</a:t>
            </a:r>
          </a:p>
        </p:txBody>
      </p:sp>
      <p:sp>
        <p:nvSpPr>
          <p:cNvPr id="24" name="Ellipse 23">
            <a:extLst>
              <a:ext uri="{FF2B5EF4-FFF2-40B4-BE49-F238E27FC236}">
                <a16:creationId xmlns:a16="http://schemas.microsoft.com/office/drawing/2014/main" id="{5FEC5DA9-14D1-4E55-8829-30AFD308D644}"/>
              </a:ext>
            </a:extLst>
          </p:cNvPr>
          <p:cNvSpPr/>
          <p:nvPr/>
        </p:nvSpPr>
        <p:spPr>
          <a:xfrm>
            <a:off x="3498040" y="4365102"/>
            <a:ext cx="1191237" cy="662731"/>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Bell MT" panose="02020503060305020303" pitchFamily="18" charset="0"/>
              </a:rPr>
              <a:t>Son Financeur</a:t>
            </a:r>
          </a:p>
        </p:txBody>
      </p:sp>
      <p:sp>
        <p:nvSpPr>
          <p:cNvPr id="25" name="Ellipse 24">
            <a:extLst>
              <a:ext uri="{FF2B5EF4-FFF2-40B4-BE49-F238E27FC236}">
                <a16:creationId xmlns:a16="http://schemas.microsoft.com/office/drawing/2014/main" id="{C82BFD07-2B12-4EEC-A04F-4842325FFB03}"/>
              </a:ext>
            </a:extLst>
          </p:cNvPr>
          <p:cNvSpPr/>
          <p:nvPr/>
        </p:nvSpPr>
        <p:spPr>
          <a:xfrm>
            <a:off x="1882913" y="4373257"/>
            <a:ext cx="1191237" cy="662731"/>
          </a:xfrm>
          <a:prstGeom prst="ellipse">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latin typeface="Bell MT" panose="02020503060305020303" pitchFamily="18" charset="0"/>
              </a:rPr>
              <a:t>CCI Longwy</a:t>
            </a:r>
          </a:p>
        </p:txBody>
      </p:sp>
    </p:spTree>
    <p:extLst>
      <p:ext uri="{BB962C8B-B14F-4D97-AF65-F5344CB8AC3E}">
        <p14:creationId xmlns:p14="http://schemas.microsoft.com/office/powerpoint/2010/main" val="164937033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1331640" y="-1"/>
            <a:ext cx="7355160" cy="1544889"/>
          </a:xfrm>
        </p:spPr>
        <p:txBody>
          <a:bodyPr>
            <a:normAutofit fontScale="90000"/>
          </a:bodyPr>
          <a:lstStyle/>
          <a:p>
            <a:pPr algn="ctr">
              <a:lnSpc>
                <a:spcPct val="150000"/>
              </a:lnSpc>
            </a:pPr>
            <a:r>
              <a:rPr lang="fr-FR" sz="4000" cap="small" dirty="0">
                <a:solidFill>
                  <a:schemeClr val="tx2">
                    <a:lumMod val="75000"/>
                  </a:schemeClr>
                </a:solidFill>
                <a:latin typeface="Bell MT" panose="02020503060305020303" pitchFamily="18" charset="0"/>
                <a:cs typeface="Arial" panose="020B0604020202020204" pitchFamily="34" charset="0"/>
              </a:rPr>
              <a:t>Environnement humain et technique</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1"/>
            <a:ext cx="8435280" cy="766712"/>
          </a:xfrm>
        </p:spPr>
        <p:txBody>
          <a:bodyPr rtlCol="0">
            <a:normAutofit/>
          </a:bodyPr>
          <a:lstStyle/>
          <a:p>
            <a:pPr marL="0" indent="0" algn="ctr">
              <a:lnSpc>
                <a:spcPct val="150000"/>
              </a:lnSpc>
              <a:buNone/>
            </a:pPr>
            <a:r>
              <a:rPr lang="fr-FR" sz="2200" b="1" dirty="0">
                <a:solidFill>
                  <a:schemeClr val="tx2">
                    <a:lumMod val="75000"/>
                  </a:schemeClr>
                </a:solidFill>
                <a:latin typeface="Bell MT" panose="02020503060305020303" pitchFamily="18" charset="0"/>
                <a:cs typeface="Arial" panose="020B0604020202020204" pitchFamily="34" charset="0"/>
              </a:rPr>
              <a:t>Concurrence</a:t>
            </a:r>
            <a:r>
              <a:rPr lang="fr-FR" sz="2200" dirty="0">
                <a:solidFill>
                  <a:schemeClr val="tx2">
                    <a:lumMod val="75000"/>
                  </a:schemeClr>
                </a:solidFill>
                <a:latin typeface="Bell MT" panose="02020503060305020303" pitchFamily="18" charset="0"/>
                <a:cs typeface="Arial" panose="020B0604020202020204" pitchFamily="34" charset="0"/>
              </a:rPr>
              <a:t> : Les géants succursalistes</a:t>
            </a:r>
          </a:p>
          <a:p>
            <a:pPr marL="285750" indent="-285750">
              <a:lnSpc>
                <a:spcPct val="150000"/>
              </a:lnSpc>
              <a:buFont typeface="Arial" panose="020B0604020202020204" pitchFamily="34" charset="0"/>
              <a:buChar char="•"/>
            </a:pPr>
            <a:endParaRPr lang="fr-FR" sz="2200" dirty="0">
              <a:solidFill>
                <a:schemeClr val="tx2">
                  <a:lumMod val="75000"/>
                </a:schemeClr>
              </a:solidFill>
              <a:latin typeface="Bell MT" panose="02020503060305020303" pitchFamily="18" charset="0"/>
              <a:cs typeface="Arial" panose="020B0604020202020204" pitchFamily="34" charset="0"/>
            </a:endParaRP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6</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511228" y="170080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B2DF6F4D-476F-40AE-8DF2-DC2DDB92D1DB}"/>
              </a:ext>
            </a:extLst>
          </p:cNvPr>
          <p:cNvPicPr>
            <a:picLocks noChangeAspect="1"/>
          </p:cNvPicPr>
          <p:nvPr/>
        </p:nvPicPr>
        <p:blipFill>
          <a:blip r:embed="rId2"/>
          <a:stretch>
            <a:fillRect/>
          </a:stretch>
        </p:blipFill>
        <p:spPr>
          <a:xfrm>
            <a:off x="1969888" y="2441382"/>
            <a:ext cx="2651990" cy="1493649"/>
          </a:xfrm>
          <a:prstGeom prst="rect">
            <a:avLst/>
          </a:prstGeom>
        </p:spPr>
      </p:pic>
      <p:pic>
        <p:nvPicPr>
          <p:cNvPr id="10" name="Image 9">
            <a:extLst>
              <a:ext uri="{FF2B5EF4-FFF2-40B4-BE49-F238E27FC236}">
                <a16:creationId xmlns:a16="http://schemas.microsoft.com/office/drawing/2014/main" id="{F8588C6B-30FE-472D-87EF-0671AADE70F8}"/>
              </a:ext>
            </a:extLst>
          </p:cNvPr>
          <p:cNvPicPr>
            <a:picLocks noChangeAspect="1"/>
          </p:cNvPicPr>
          <p:nvPr/>
        </p:nvPicPr>
        <p:blipFill>
          <a:blip r:embed="rId3"/>
          <a:stretch>
            <a:fillRect/>
          </a:stretch>
        </p:blipFill>
        <p:spPr>
          <a:xfrm>
            <a:off x="5183018" y="2366913"/>
            <a:ext cx="2658086" cy="1485264"/>
          </a:xfrm>
          <a:prstGeom prst="rect">
            <a:avLst/>
          </a:prstGeom>
        </p:spPr>
      </p:pic>
      <p:pic>
        <p:nvPicPr>
          <p:cNvPr id="11" name="Image 10">
            <a:extLst>
              <a:ext uri="{FF2B5EF4-FFF2-40B4-BE49-F238E27FC236}">
                <a16:creationId xmlns:a16="http://schemas.microsoft.com/office/drawing/2014/main" id="{9B1FE166-C0A2-4C17-AD1D-DF36A418A0C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95936" y="4205741"/>
            <a:ext cx="1822753" cy="1493649"/>
          </a:xfrm>
          <a:prstGeom prst="rect">
            <a:avLst/>
          </a:prstGeom>
          <a:noFill/>
          <a:ln>
            <a:noFill/>
          </a:ln>
        </p:spPr>
      </p:pic>
    </p:spTree>
    <p:extLst>
      <p:ext uri="{BB962C8B-B14F-4D97-AF65-F5344CB8AC3E}">
        <p14:creationId xmlns:p14="http://schemas.microsoft.com/office/powerpoint/2010/main" val="257193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60648" y="0"/>
            <a:ext cx="8229600" cy="1316744"/>
          </a:xfrm>
        </p:spPr>
        <p:txBody>
          <a:bodyPr>
            <a:normAutofit fontScale="90000"/>
          </a:bodyPr>
          <a:lstStyle/>
          <a:p>
            <a:pPr>
              <a:lnSpc>
                <a:spcPct val="150000"/>
              </a:lnSpc>
            </a:pPr>
            <a:r>
              <a:rPr lang="fr-FR" sz="4000" cap="small" dirty="0">
                <a:solidFill>
                  <a:schemeClr val="tx2">
                    <a:lumMod val="75000"/>
                  </a:schemeClr>
                </a:solidFill>
                <a:latin typeface="Bell MT" panose="02020503060305020303" pitchFamily="18" charset="0"/>
                <a:cs typeface="Arial" panose="020B0604020202020204" pitchFamily="34" charset="0"/>
              </a:rPr>
              <a:t>Environnement humain et technique</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7</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me 2">
            <a:extLst>
              <a:ext uri="{FF2B5EF4-FFF2-40B4-BE49-F238E27FC236}">
                <a16:creationId xmlns:a16="http://schemas.microsoft.com/office/drawing/2014/main" id="{5B8DBB67-17D8-4C14-A333-3A3A2681B88B}"/>
              </a:ext>
            </a:extLst>
          </p:cNvPr>
          <p:cNvGraphicFramePr/>
          <p:nvPr>
            <p:extLst>
              <p:ext uri="{D42A27DB-BD31-4B8C-83A1-F6EECF244321}">
                <p14:modId xmlns:p14="http://schemas.microsoft.com/office/powerpoint/2010/main" val="512995595"/>
              </p:ext>
            </p:extLst>
          </p:nvPr>
        </p:nvGraphicFramePr>
        <p:xfrm>
          <a:off x="1219259" y="1505322"/>
          <a:ext cx="7162800" cy="44644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841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a:lnSpc>
                <a:spcPct val="150000"/>
              </a:lnSpc>
            </a:pPr>
            <a:endParaRPr lang="fr-FR" sz="36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3600" b="1" dirty="0">
              <a:solidFill>
                <a:schemeClr val="tx2">
                  <a:lumMod val="75000"/>
                </a:schemeClr>
              </a:solidFill>
              <a:latin typeface="Arial" panose="020B0604020202020204" pitchFamily="34" charset="0"/>
              <a:cs typeface="Arial" panose="020B0604020202020204" pitchFamily="34" charset="0"/>
            </a:endParaRPr>
          </a:p>
          <a:p>
            <a:pPr marL="0" indent="0">
              <a:lnSpc>
                <a:spcPct val="150000"/>
              </a:lnSpc>
              <a:buNone/>
            </a:pPr>
            <a:r>
              <a:rPr lang="fr-FR" sz="3600" b="1" dirty="0">
                <a:solidFill>
                  <a:schemeClr val="tx2">
                    <a:lumMod val="75000"/>
                  </a:schemeClr>
                </a:solidFill>
                <a:latin typeface="Arial" panose="020B0604020202020204" pitchFamily="34" charset="0"/>
                <a:cs typeface="Arial" panose="020B0604020202020204" pitchFamily="34" charset="0"/>
              </a:rPr>
              <a:t>		</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8</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Diagramme 10">
            <a:extLst>
              <a:ext uri="{FF2B5EF4-FFF2-40B4-BE49-F238E27FC236}">
                <a16:creationId xmlns:a16="http://schemas.microsoft.com/office/drawing/2014/main" id="{08ED76DC-DB67-4110-8175-7CAAB99B2B53}"/>
              </a:ext>
            </a:extLst>
          </p:cNvPr>
          <p:cNvGraphicFramePr/>
          <p:nvPr>
            <p:extLst>
              <p:ext uri="{D42A27DB-BD31-4B8C-83A1-F6EECF244321}">
                <p14:modId xmlns:p14="http://schemas.microsoft.com/office/powerpoint/2010/main" val="3791993738"/>
              </p:ext>
            </p:extLst>
          </p:nvPr>
        </p:nvGraphicFramePr>
        <p:xfrm>
          <a:off x="457200" y="1988841"/>
          <a:ext cx="80815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ZoneTexte 2">
            <a:extLst>
              <a:ext uri="{FF2B5EF4-FFF2-40B4-BE49-F238E27FC236}">
                <a16:creationId xmlns:a16="http://schemas.microsoft.com/office/drawing/2014/main" id="{3FB0BF1D-80FA-46A5-BFA9-82DB664D48DC}"/>
              </a:ext>
            </a:extLst>
          </p:cNvPr>
          <p:cNvSpPr txBox="1"/>
          <p:nvPr/>
        </p:nvSpPr>
        <p:spPr>
          <a:xfrm>
            <a:off x="683568" y="1600199"/>
            <a:ext cx="7855212" cy="369332"/>
          </a:xfrm>
          <a:prstGeom prst="rect">
            <a:avLst/>
          </a:prstGeom>
          <a:noFill/>
        </p:spPr>
        <p:txBody>
          <a:bodyPr wrap="square" rtlCol="0">
            <a:spAutoFit/>
          </a:bodyPr>
          <a:lstStyle/>
          <a:p>
            <a:pPr algn="ctr"/>
            <a:r>
              <a:rPr lang="fr-FR" dirty="0"/>
              <a:t>ARBORESCENCE</a:t>
            </a:r>
          </a:p>
        </p:txBody>
      </p:sp>
    </p:spTree>
    <p:extLst>
      <p:ext uri="{BB962C8B-B14F-4D97-AF65-F5344CB8AC3E}">
        <p14:creationId xmlns:p14="http://schemas.microsoft.com/office/powerpoint/2010/main" val="396182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3DA99-7A24-4A69-9AC5-948A047A120C}"/>
              </a:ext>
            </a:extLst>
          </p:cNvPr>
          <p:cNvSpPr>
            <a:spLocks noGrp="1"/>
          </p:cNvSpPr>
          <p:nvPr>
            <p:ph type="title"/>
          </p:nvPr>
        </p:nvSpPr>
        <p:spPr>
          <a:xfrm>
            <a:off x="457200" y="0"/>
            <a:ext cx="8229600" cy="1340768"/>
          </a:xfrm>
        </p:spPr>
        <p:txBody>
          <a:bodyPr>
            <a:normAutofit fontScale="90000"/>
          </a:bodyPr>
          <a:lstStyle/>
          <a:p>
            <a:pPr>
              <a:lnSpc>
                <a:spcPct val="150000"/>
              </a:lnSpc>
            </a:pPr>
            <a:r>
              <a:rPr lang="fr-FR" sz="3600" cap="small" dirty="0">
                <a:solidFill>
                  <a:schemeClr val="tx2">
                    <a:lumMod val="75000"/>
                  </a:schemeClr>
                </a:solidFill>
                <a:latin typeface="Bell MT" panose="02020503060305020303" pitchFamily="18" charset="0"/>
                <a:cs typeface="Arial" panose="020B0604020202020204" pitchFamily="34" charset="0"/>
              </a:rPr>
              <a:t>Cahier des Charges</a:t>
            </a:r>
            <a:br>
              <a:rPr lang="fr-FR" sz="3600" cap="small" dirty="0">
                <a:solidFill>
                  <a:schemeClr val="tx2">
                    <a:lumMod val="75000"/>
                  </a:schemeClr>
                </a:solidFill>
                <a:latin typeface="Bell MT" panose="02020503060305020303" pitchFamily="18" charset="0"/>
                <a:cs typeface="Arial" panose="020B0604020202020204" pitchFamily="34" charset="0"/>
              </a:rPr>
            </a:br>
            <a:r>
              <a:rPr lang="fr-FR" sz="3600" cap="small" dirty="0">
                <a:solidFill>
                  <a:schemeClr val="tx2">
                    <a:lumMod val="75000"/>
                  </a:schemeClr>
                </a:solidFill>
                <a:latin typeface="Bell MT" panose="02020503060305020303" pitchFamily="18" charset="0"/>
                <a:cs typeface="Arial" panose="020B0604020202020204" pitchFamily="34" charset="0"/>
              </a:rPr>
              <a:t>			</a:t>
            </a:r>
          </a:p>
        </p:txBody>
      </p:sp>
      <p:sp>
        <p:nvSpPr>
          <p:cNvPr id="9" name="Espace réservé du texte 6">
            <a:extLst>
              <a:ext uri="{FF2B5EF4-FFF2-40B4-BE49-F238E27FC236}">
                <a16:creationId xmlns:a16="http://schemas.microsoft.com/office/drawing/2014/main" id="{05FDB0CB-33BF-4063-8022-44FE5CA86B9F}"/>
              </a:ext>
            </a:extLst>
          </p:cNvPr>
          <p:cNvSpPr>
            <a:spLocks noGrp="1"/>
          </p:cNvSpPr>
          <p:nvPr>
            <p:ph idx="1"/>
          </p:nvPr>
        </p:nvSpPr>
        <p:spPr>
          <a:xfrm>
            <a:off x="457200" y="1600200"/>
            <a:ext cx="8435280" cy="4525963"/>
          </a:xfrm>
        </p:spPr>
        <p:txBody>
          <a:bodyPr rtlCol="0">
            <a:normAutofit/>
          </a:bodyPr>
          <a:lstStyle/>
          <a:p>
            <a:pPr>
              <a:lnSpc>
                <a:spcPct val="150000"/>
              </a:lnSpc>
            </a:pPr>
            <a:endParaRPr lang="fr-FR" sz="3600" b="1" dirty="0">
              <a:solidFill>
                <a:schemeClr val="tx2">
                  <a:lumMod val="75000"/>
                </a:schemeClr>
              </a:solidFill>
              <a:latin typeface="Arial" panose="020B0604020202020204" pitchFamily="34" charset="0"/>
              <a:cs typeface="Arial" panose="020B0604020202020204" pitchFamily="34" charset="0"/>
            </a:endParaRPr>
          </a:p>
          <a:p>
            <a:pPr>
              <a:lnSpc>
                <a:spcPct val="150000"/>
              </a:lnSpc>
            </a:pPr>
            <a:endParaRPr lang="fr-FR" sz="3600" b="1" dirty="0">
              <a:solidFill>
                <a:schemeClr val="tx2">
                  <a:lumMod val="75000"/>
                </a:schemeClr>
              </a:solidFill>
              <a:latin typeface="Arial" panose="020B0604020202020204" pitchFamily="34" charset="0"/>
              <a:cs typeface="Arial" panose="020B0604020202020204" pitchFamily="34" charset="0"/>
            </a:endParaRPr>
          </a:p>
          <a:p>
            <a:pPr marL="0" indent="0">
              <a:lnSpc>
                <a:spcPct val="150000"/>
              </a:lnSpc>
              <a:buNone/>
            </a:pPr>
            <a:r>
              <a:rPr lang="fr-FR" sz="3600" b="1" dirty="0">
                <a:solidFill>
                  <a:schemeClr val="tx2">
                    <a:lumMod val="75000"/>
                  </a:schemeClr>
                </a:solidFill>
                <a:latin typeface="Arial" panose="020B0604020202020204" pitchFamily="34" charset="0"/>
                <a:cs typeface="Arial" panose="020B0604020202020204" pitchFamily="34" charset="0"/>
              </a:rPr>
              <a:t>		 </a:t>
            </a:r>
          </a:p>
        </p:txBody>
      </p:sp>
      <p:sp>
        <p:nvSpPr>
          <p:cNvPr id="6" name="Espace réservé de la date 5">
            <a:extLst>
              <a:ext uri="{FF2B5EF4-FFF2-40B4-BE49-F238E27FC236}">
                <a16:creationId xmlns:a16="http://schemas.microsoft.com/office/drawing/2014/main" id="{99F50611-B19A-4A6E-832D-6C375D83BF29}"/>
              </a:ext>
            </a:extLst>
          </p:cNvPr>
          <p:cNvSpPr>
            <a:spLocks noGrp="1"/>
          </p:cNvSpPr>
          <p:nvPr>
            <p:ph type="dt" sz="half" idx="10"/>
          </p:nvPr>
        </p:nvSpPr>
        <p:spPr/>
        <p:txBody>
          <a:bodyPr/>
          <a:lstStyle/>
          <a:p>
            <a:r>
              <a:rPr lang="fr-FR" sz="1000" dirty="0">
                <a:solidFill>
                  <a:schemeClr val="tx2">
                    <a:lumMod val="75000"/>
                  </a:schemeClr>
                </a:solidFill>
                <a:latin typeface="Bell MT" panose="02020503060305020303" pitchFamily="18" charset="0"/>
              </a:rPr>
              <a:t>2020-2021</a:t>
            </a:r>
          </a:p>
        </p:txBody>
      </p:sp>
      <p:sp>
        <p:nvSpPr>
          <p:cNvPr id="7" name="Espace réservé du pied de page 6">
            <a:extLst>
              <a:ext uri="{FF2B5EF4-FFF2-40B4-BE49-F238E27FC236}">
                <a16:creationId xmlns:a16="http://schemas.microsoft.com/office/drawing/2014/main" id="{C712EA76-4D05-403C-B8BC-86165AA4DFD0}"/>
              </a:ext>
            </a:extLst>
          </p:cNvPr>
          <p:cNvSpPr>
            <a:spLocks noGrp="1"/>
          </p:cNvSpPr>
          <p:nvPr>
            <p:ph type="ftr" sz="quarter" idx="11"/>
          </p:nvPr>
        </p:nvSpPr>
        <p:spPr/>
        <p:txBody>
          <a:bodyPr/>
          <a:lstStyle/>
          <a:p>
            <a:r>
              <a:rPr lang="fr-FR" sz="1000" dirty="0">
                <a:solidFill>
                  <a:schemeClr val="tx2">
                    <a:lumMod val="75000"/>
                  </a:schemeClr>
                </a:solidFill>
                <a:latin typeface="Bell MT" panose="02020503060305020303" pitchFamily="18" charset="0"/>
              </a:rPr>
              <a:t>Développeur Web et web mobile - Dossier de projet</a:t>
            </a:r>
          </a:p>
        </p:txBody>
      </p:sp>
      <p:sp>
        <p:nvSpPr>
          <p:cNvPr id="8" name="Espace réservé du numéro de diapositive 7">
            <a:extLst>
              <a:ext uri="{FF2B5EF4-FFF2-40B4-BE49-F238E27FC236}">
                <a16:creationId xmlns:a16="http://schemas.microsoft.com/office/drawing/2014/main" id="{CB88989C-CEA7-4B50-B3E9-02EB213C033D}"/>
              </a:ext>
            </a:extLst>
          </p:cNvPr>
          <p:cNvSpPr>
            <a:spLocks noGrp="1"/>
          </p:cNvSpPr>
          <p:nvPr>
            <p:ph type="sldNum" sz="quarter" idx="12"/>
          </p:nvPr>
        </p:nvSpPr>
        <p:spPr/>
        <p:txBody>
          <a:bodyPr/>
          <a:lstStyle/>
          <a:p>
            <a:fld id="{108582E2-60D7-40E7-AECB-CED9E7320F8D}" type="slidenum">
              <a:rPr lang="fr-FR" sz="1000">
                <a:solidFill>
                  <a:schemeClr val="tx2">
                    <a:lumMod val="75000"/>
                  </a:schemeClr>
                </a:solidFill>
                <a:latin typeface="Bell MT" panose="02020503060305020303" pitchFamily="18" charset="0"/>
              </a:rPr>
              <a:pPr/>
              <a:t>9</a:t>
            </a:fld>
            <a:endParaRPr lang="fr-FR" sz="1000" dirty="0">
              <a:solidFill>
                <a:schemeClr val="tx2">
                  <a:lumMod val="75000"/>
                </a:schemeClr>
              </a:solidFill>
              <a:latin typeface="Bell MT" panose="02020503060305020303" pitchFamily="18" charset="0"/>
            </a:endParaRPr>
          </a:p>
        </p:txBody>
      </p:sp>
      <p:cxnSp>
        <p:nvCxnSpPr>
          <p:cNvPr id="5" name="Connecteur droit 4">
            <a:extLst>
              <a:ext uri="{FF2B5EF4-FFF2-40B4-BE49-F238E27FC236}">
                <a16:creationId xmlns:a16="http://schemas.microsoft.com/office/drawing/2014/main" id="{28F1C3F8-8E50-4B77-89AD-39C2B14F63FC}"/>
              </a:ext>
            </a:extLst>
          </p:cNvPr>
          <p:cNvCxnSpPr/>
          <p:nvPr/>
        </p:nvCxnSpPr>
        <p:spPr>
          <a:xfrm>
            <a:off x="457200" y="1340768"/>
            <a:ext cx="8229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5991CB7F-C63F-4568-991B-7791FC7C0984}"/>
              </a:ext>
            </a:extLst>
          </p:cNvPr>
          <p:cNvPicPr>
            <a:picLocks noChangeAspect="1"/>
          </p:cNvPicPr>
          <p:nvPr/>
        </p:nvPicPr>
        <p:blipFill>
          <a:blip r:embed="rId2"/>
          <a:stretch>
            <a:fillRect/>
          </a:stretch>
        </p:blipFill>
        <p:spPr>
          <a:xfrm>
            <a:off x="803717" y="2015941"/>
            <a:ext cx="7368683" cy="4119147"/>
          </a:xfrm>
          <a:prstGeom prst="rect">
            <a:avLst/>
          </a:prstGeom>
          <a:solidFill>
            <a:schemeClr val="accent1">
              <a:lumMod val="40000"/>
              <a:lumOff val="60000"/>
            </a:schemeClr>
          </a:solidFill>
        </p:spPr>
      </p:pic>
      <p:sp>
        <p:nvSpPr>
          <p:cNvPr id="11" name="ZoneTexte 10">
            <a:extLst>
              <a:ext uri="{FF2B5EF4-FFF2-40B4-BE49-F238E27FC236}">
                <a16:creationId xmlns:a16="http://schemas.microsoft.com/office/drawing/2014/main" id="{8AEA399A-7212-4A1C-A16F-72B8871C123C}"/>
              </a:ext>
            </a:extLst>
          </p:cNvPr>
          <p:cNvSpPr txBox="1"/>
          <p:nvPr/>
        </p:nvSpPr>
        <p:spPr>
          <a:xfrm>
            <a:off x="827584" y="1528628"/>
            <a:ext cx="7632848" cy="369332"/>
          </a:xfrm>
          <a:prstGeom prst="rect">
            <a:avLst/>
          </a:prstGeom>
          <a:noFill/>
        </p:spPr>
        <p:txBody>
          <a:bodyPr wrap="square" rtlCol="0">
            <a:spAutoFit/>
          </a:bodyPr>
          <a:lstStyle/>
          <a:p>
            <a:pPr algn="ctr"/>
            <a:r>
              <a:rPr lang="fr-FR" dirty="0"/>
              <a:t>MAILLAGE</a:t>
            </a:r>
          </a:p>
        </p:txBody>
      </p:sp>
    </p:spTree>
    <p:extLst>
      <p:ext uri="{BB962C8B-B14F-4D97-AF65-F5344CB8AC3E}">
        <p14:creationId xmlns:p14="http://schemas.microsoft.com/office/powerpoint/2010/main" val="1062571504"/>
      </p:ext>
    </p:extLst>
  </p:cSld>
  <p:clrMapOvr>
    <a:masterClrMapping/>
  </p:clrMapOvr>
</p:sld>
</file>

<file path=ppt/theme/theme1.xml><?xml version="1.0" encoding="utf-8"?>
<a:theme xmlns:a="http://schemas.openxmlformats.org/drawingml/2006/main" name="Brin">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cquiredFrom xmlns="6d93d202-47fc-4405-873a-cab67cc5f1b2" xsi:nil="true"/>
    <IsSearchable xmlns="6d93d202-47fc-4405-873a-cab67cc5f1b2">true</IsSearchable>
    <EditorialStatus xmlns="6d93d202-47fc-4405-873a-cab67cc5f1b2">Complete</EditorialStatus>
    <OriginAsset xmlns="6d93d202-47fc-4405-873a-cab67cc5f1b2" xsi:nil="true"/>
    <ThumbnailAssetId xmlns="6d93d202-47fc-4405-873a-cab67cc5f1b2" xsi:nil="true"/>
    <TrustLevel xmlns="6d93d202-47fc-4405-873a-cab67cc5f1b2">3 Community New</TrustLevel>
    <MarketSpecific xmlns="6d93d202-47fc-4405-873a-cab67cc5f1b2">true</MarketSpecific>
    <TPNamespace xmlns="6d93d202-47fc-4405-873a-cab67cc5f1b2" xsi:nil="true"/>
    <DirectSourceMarket xmlns="6d93d202-47fc-4405-873a-cab67cc5f1b2">english</DirectSourceMarket>
    <MachineTranslated xmlns="6d93d202-47fc-4405-873a-cab67cc5f1b2">false</MachineTranslated>
    <PlannedPubDate xmlns="6d93d202-47fc-4405-873a-cab67cc5f1b2" xsi:nil="true"/>
    <SubmitterId xmlns="6d93d202-47fc-4405-873a-cab67cc5f1b2">9c60ae39-ee33-43c2-b863-454968d0f2cc</SubmitterId>
    <Downloads xmlns="6d93d202-47fc-4405-873a-cab67cc5f1b2">0</Downloads>
    <OriginalSourceMarket xmlns="6d93d202-47fc-4405-873a-cab67cc5f1b2">english</OriginalSourceMarket>
    <PublishTargets xmlns="6d93d202-47fc-4405-873a-cab67cc5f1b2">OfficeOnline</PublishTargets>
    <ArtSampleDocs xmlns="6d93d202-47fc-4405-873a-cab67cc5f1b2" xsi:nil="true"/>
    <ApprovalLog xmlns="6d93d202-47fc-4405-873a-cab67cc5f1b2" xsi:nil="true"/>
    <ApprovalStatus xmlns="6d93d202-47fc-4405-873a-cab67cc5f1b2">InProgress</ApprovalStatus>
    <TPComponent xmlns="6d93d202-47fc-4405-873a-cab67cc5f1b2">PPTFiles</TPComponent>
    <EditorialTags xmlns="6d93d202-47fc-4405-873a-cab67cc5f1b2" xsi:nil="true"/>
    <TPExecutable xmlns="6d93d202-47fc-4405-873a-cab67cc5f1b2" xsi:nil="true"/>
    <LastHandOff xmlns="6d93d202-47fc-4405-873a-cab67cc5f1b2" xsi:nil="true"/>
    <BusinessGroup xmlns="6d93d202-47fc-4405-873a-cab67cc5f1b2" xsi:nil="true"/>
    <TPAppVersion xmlns="6d93d202-47fc-4405-873a-cab67cc5f1b2">12</TPAppVersion>
    <VoteCount xmlns="6d93d202-47fc-4405-873a-cab67cc5f1b2" xsi:nil="true"/>
    <APAuthor xmlns="6d93d202-47fc-4405-873a-cab67cc5f1b2">
      <UserInfo>
        <DisplayName>_o14migrate</DisplayName>
        <AccountId>266</AccountId>
        <AccountType/>
      </UserInfo>
    </APAuthor>
    <TPCommandLine xmlns="6d93d202-47fc-4405-873a-cab67cc5f1b2">{PP} /n {FilePath}</TPCommandLine>
    <UACurrentWords xmlns="6d93d202-47fc-4405-873a-cab67cc5f1b2" xsi:nil="true"/>
    <AssetId xmlns="6d93d202-47fc-4405-873a-cab67cc5f1b2">TP030007258</AssetId>
    <Manager xmlns="6d93d202-47fc-4405-873a-cab67cc5f1b2" xsi:nil="true"/>
    <NumericId xmlns="6d93d202-47fc-4405-873a-cab67cc5f1b2">-1</NumericId>
    <Component xmlns="64acb2c5-0a2b-4bda-bd34-58e36cbb80d2" xsi:nil="true"/>
    <HandoffToMSDN xmlns="6d93d202-47fc-4405-873a-cab67cc5f1b2" xsi:nil="true"/>
    <Markets xmlns="6d93d202-47fc-4405-873a-cab67cc5f1b2">
      <Value>2</Value>
    </Markets>
    <UALocComments xmlns="6d93d202-47fc-4405-873a-cab67cc5f1b2" xsi:nil="true"/>
    <UALocRecommendation xmlns="6d93d202-47fc-4405-873a-cab67cc5f1b2">Localize</UALocRecommendation>
    <AssetStart xmlns="6d93d202-47fc-4405-873a-cab67cc5f1b2">2010-04-16T13:48:52+00:00</AssetStart>
    <CrawlForDependencies xmlns="6d93d202-47fc-4405-873a-cab67cc5f1b2">false</CrawlForDependencies>
    <LastModifiedDateTime xmlns="6d93d202-47fc-4405-873a-cab67cc5f1b2" xsi:nil="true"/>
    <LastPublishResultLookup xmlns="6d93d202-47fc-4405-873a-cab67cc5f1b2" xsi:nil="true"/>
    <PublishStatusLookup xmlns="6d93d202-47fc-4405-873a-cab67cc5f1b2">
      <Value>327699</Value>
      <Value>503339</Value>
    </PublishStatusLookup>
    <AverageRating xmlns="6d93d202-47fc-4405-873a-cab67cc5f1b2" xsi:nil="true"/>
    <CSXUpdate xmlns="6d93d202-47fc-4405-873a-cab67cc5f1b2">false</CSXUpdate>
    <UAProjectedTotalWords xmlns="6d93d202-47fc-4405-873a-cab67cc5f1b2" xsi:nil="true"/>
    <AssetExpire xmlns="6d93d202-47fc-4405-873a-cab67cc5f1b2">2100-01-01T00:00:00+00:00</AssetExpire>
    <AssetType xmlns="6d93d202-47fc-4405-873a-cab67cc5f1b2">TP</AssetType>
    <IntlLangReviewDate xmlns="6d93d202-47fc-4405-873a-cab67cc5f1b2" xsi:nil="true"/>
    <TPFriendlyName xmlns="6d93d202-47fc-4405-873a-cab67cc5f1b2">Thème design - Internet numérique</TPFriendlyName>
    <IntlLangReview xmlns="6d93d202-47fc-4405-873a-cab67cc5f1b2" xsi:nil="true"/>
    <OOCacheId xmlns="6d93d202-47fc-4405-873a-cab67cc5f1b2" xsi:nil="true"/>
    <PolicheckWords xmlns="6d93d202-47fc-4405-873a-cab67cc5f1b2" xsi:nil="true"/>
    <TemplateStatus xmlns="6d93d202-47fc-4405-873a-cab67cc5f1b2">Complete</TemplateStatus>
    <CSXSubmissionMarket xmlns="6d93d202-47fc-4405-873a-cab67cc5f1b2" xsi:nil="true"/>
    <FriendlyTitle xmlns="6d93d202-47fc-4405-873a-cab67cc5f1b2" xsi:nil="true"/>
    <TPLaunchHelpLinkType xmlns="6d93d202-47fc-4405-873a-cab67cc5f1b2" xsi:nil="true"/>
    <Providers xmlns="6d93d202-47fc-4405-873a-cab67cc5f1b2" xsi:nil="true"/>
    <SourceTitle xmlns="6d93d202-47fc-4405-873a-cab67cc5f1b2">Thème design - Internet numérique</SourceTitle>
    <TemplateTemplateType xmlns="6d93d202-47fc-4405-873a-cab67cc5f1b2">PowerPoint 12 Default</TemplateTemplateType>
    <TimesCloned xmlns="6d93d202-47fc-4405-873a-cab67cc5f1b2" xsi:nil="true"/>
    <ClipArtFilename xmlns="6d93d202-47fc-4405-873a-cab67cc5f1b2" xsi:nil="true"/>
    <APDescription xmlns="6d93d202-47fc-4405-873a-cab67cc5f1b2" xsi:nil="true"/>
    <TPApplication xmlns="6d93d202-47fc-4405-873a-cab67cc5f1b2">PowerPoint</TPApplication>
    <CSXHash xmlns="6d93d202-47fc-4405-873a-cab67cc5f1b2">uuEajATAg7HSFQypJCSrn1DXl+o=</CSXHash>
    <PrimaryImageGen xmlns="6d93d202-47fc-4405-873a-cab67cc5f1b2">true</PrimaryImageGen>
    <ContentItem xmlns="6d93d202-47fc-4405-873a-cab67cc5f1b2" xsi:nil="true"/>
    <IsDeleted xmlns="6d93d202-47fc-4405-873a-cab67cc5f1b2">false</IsDeleted>
    <ShowIn xmlns="6d93d202-47fc-4405-873a-cab67cc5f1b2">Show everywhere</ShowIn>
    <BugNumber xmlns="6d93d202-47fc-4405-873a-cab67cc5f1b2" xsi:nil="true"/>
    <LegacyData xmlns="6d93d202-47fc-4405-873a-cab67cc5f1b2">ListingID:;Manager:;BuildStatus:Publish Passed;MockupPath:</LegacyData>
    <TPLaunchHelpLink xmlns="6d93d202-47fc-4405-873a-cab67cc5f1b2" xsi:nil="true"/>
    <Milestone xmlns="6d93d202-47fc-4405-873a-cab67cc5f1b2" xsi:nil="true"/>
    <UANotes xmlns="6d93d202-47fc-4405-873a-cab67cc5f1b2" xsi:nil="true"/>
    <Description0 xmlns="64acb2c5-0a2b-4bda-bd34-58e36cbb80d2" xsi:nil="true"/>
    <IntlLangReviewer xmlns="6d93d202-47fc-4405-873a-cab67cc5f1b2" xsi:nil="true"/>
    <IntlLocPriority xmlns="6d93d202-47fc-4405-873a-cab67cc5f1b2" xsi:nil="true"/>
    <OpenTemplate xmlns="6d93d202-47fc-4405-873a-cab67cc5f1b2">true</OpenTemplate>
    <Provider xmlns="6d93d202-47fc-4405-873a-cab67cc5f1b2" xsi:nil="true"/>
    <CSXSubmissionDate xmlns="6d93d202-47fc-4405-873a-cab67cc5f1b2">2009-10-10T07:00:00+00:00</CSXSubmissionDate>
    <TPClientViewer xmlns="6d93d202-47fc-4405-873a-cab67cc5f1b2" xsi:nil="true"/>
    <DSATActionTaken xmlns="6d93d202-47fc-4405-873a-cab67cc5f1b2" xsi:nil="true"/>
    <APEditor xmlns="6d93d202-47fc-4405-873a-cab67cc5f1b2">
      <UserInfo>
        <DisplayName>_o14migrate</DisplayName>
        <AccountId>266</AccountId>
        <AccountType/>
      </UserInfo>
    </APEditor>
    <TPInstallLocation xmlns="6d93d202-47fc-4405-873a-cab67cc5f1b2">{My Templates}</TPInstallLocation>
    <OutputCachingOn xmlns="6d93d202-47fc-4405-873a-cab67cc5f1b2">false</OutputCachingOn>
    <ParentAssetId xmlns="6d93d202-47fc-4405-873a-cab67cc5f1b2" xsi:nil="true"/>
    <LocManualTestRequired xmlns="6d93d202-47fc-4405-873a-cab67cc5f1b2">false</LocManualTestRequired>
    <LocalizationTagsTaxHTField0 xmlns="6d93d202-47fc-4405-873a-cab67cc5f1b2">
      <Terms xmlns="http://schemas.microsoft.com/office/infopath/2007/PartnerControls"/>
    </LocalizationTagsTaxHTField0>
    <CampaignTagsTaxHTField0 xmlns="6d93d202-47fc-4405-873a-cab67cc5f1b2">
      <Terms xmlns="http://schemas.microsoft.com/office/infopath/2007/PartnerControls"/>
    </CampaignTagsTaxHTField0>
    <LocLastLocAttemptVersionLookup xmlns="6d93d202-47fc-4405-873a-cab67cc5f1b2">170158</LocLastLocAttemptVersionLookup>
    <InternalTagsTaxHTField0 xmlns="6d93d202-47fc-4405-873a-cab67cc5f1b2">
      <Terms xmlns="http://schemas.microsoft.com/office/infopath/2007/PartnerControls"/>
    </InternalTagsTaxHTField0>
    <LocRecommendedHandoff xmlns="6d93d202-47fc-4405-873a-cab67cc5f1b2" xsi:nil="true"/>
    <BlockPublish xmlns="6d93d202-47fc-4405-873a-cab67cc5f1b2">false</BlockPublish>
    <LocComments xmlns="6d93d202-47fc-4405-873a-cab67cc5f1b2" xsi:nil="true"/>
    <TaxCatchAll xmlns="6d93d202-47fc-4405-873a-cab67cc5f1b2"/>
    <OriginalRelease xmlns="6d93d202-47fc-4405-873a-cab67cc5f1b2">14</OriginalRelease>
    <RecommendationsModifier xmlns="6d93d202-47fc-4405-873a-cab67cc5f1b2" xsi:nil="true"/>
    <ScenarioTagsTaxHTField0 xmlns="6d93d202-47fc-4405-873a-cab67cc5f1b2">
      <Terms xmlns="http://schemas.microsoft.com/office/infopath/2007/PartnerControls"/>
    </ScenarioTagsTaxHTField0>
    <FeatureTagsTaxHTField0 xmlns="6d93d202-47fc-4405-873a-cab67cc5f1b2">
      <Terms xmlns="http://schemas.microsoft.com/office/infopath/2007/PartnerControls"/>
    </FeatureTagsTaxHTField0>
    <LocMarketGroupTiers2 xmlns="6d93d202-47fc-4405-873a-cab67cc5f1b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9924D1ECC420D47A2456556BC94F7370400BDF4491DEA4973499845289601F88B9F" ma:contentTypeVersion="55" ma:contentTypeDescription="Create a new document." ma:contentTypeScope="" ma:versionID="41eb558a2b826e6e4f9defd990175bec">
  <xsd:schema xmlns:xsd="http://www.w3.org/2001/XMLSchema" xmlns:xs="http://www.w3.org/2001/XMLSchema" xmlns:p="http://schemas.microsoft.com/office/2006/metadata/properties" xmlns:ns2="6d93d202-47fc-4405-873a-cab67cc5f1b2" xmlns:ns3="64acb2c5-0a2b-4bda-bd34-58e36cbb80d2" targetNamespace="http://schemas.microsoft.com/office/2006/metadata/properties" ma:root="true" ma:fieldsID="19deea0185cf7bc57eee9b90b1ba2ace" ns2:_="" ns3:_="">
    <xsd:import namespace="6d93d202-47fc-4405-873a-cab67cc5f1b2"/>
    <xsd:import namespace="64acb2c5-0a2b-4bda-bd34-58e36cbb80d2"/>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93d202-47fc-4405-873a-cab67cc5f1b2"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dc79c007-7f28-4db9-9ba1-525d19a3279b}"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0C6DD30-196A-4C6B-B1BF-A43F3B8ACD4F}" ma:internalName="CSXSubmissionMarket" ma:readOnly="false" ma:showField="MarketName" ma:web="6d93d202-47fc-4405-873a-cab67cc5f1b2">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bb16b974-ed24-4278-8820-8e232d38904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7E2D4CA2-442A-4FDA-AA57-71B8C7B2C53C}" ma:internalName="InProjectListLookup" ma:readOnly="true" ma:showField="InProjectLis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fd9a49dc-3dbf-4047-b62d-1d587abe7b40}"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7E2D4CA2-442A-4FDA-AA57-71B8C7B2C53C}" ma:internalName="LastCompleteVersionLookup" ma:readOnly="true" ma:showField="LastComplete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7E2D4CA2-442A-4FDA-AA57-71B8C7B2C53C}" ma:internalName="LastPreviewErrorLookup" ma:readOnly="true" ma:showField="LastPreview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7E2D4CA2-442A-4FDA-AA57-71B8C7B2C53C}" ma:internalName="LastPreviewResultLookup" ma:readOnly="true" ma:showField="LastPreview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7E2D4CA2-442A-4FDA-AA57-71B8C7B2C53C}" ma:internalName="LastPreviewAttemptDateLookup" ma:readOnly="true" ma:showField="LastPreview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7E2D4CA2-442A-4FDA-AA57-71B8C7B2C53C}" ma:internalName="LastPreviewedByLookup" ma:readOnly="true" ma:showField="LastPreview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7E2D4CA2-442A-4FDA-AA57-71B8C7B2C53C}" ma:internalName="LastPreviewTimeLookup" ma:readOnly="true" ma:showField="LastPreview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7E2D4CA2-442A-4FDA-AA57-71B8C7B2C53C}" ma:internalName="LastPreviewVersionLookup" ma:readOnly="true" ma:showField="LastPreview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7E2D4CA2-442A-4FDA-AA57-71B8C7B2C53C}" ma:internalName="LastPublishErrorLookup" ma:readOnly="true" ma:showField="LastPublish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7E2D4CA2-442A-4FDA-AA57-71B8C7B2C53C}" ma:internalName="LastPublishResultLookup" ma:readOnly="true" ma:showField="LastPublish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7E2D4CA2-442A-4FDA-AA57-71B8C7B2C53C}" ma:internalName="LastPublishAttemptDateLookup" ma:readOnly="true" ma:showField="LastPublish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7E2D4CA2-442A-4FDA-AA57-71B8C7B2C53C}" ma:internalName="LastPublishedByLookup" ma:readOnly="true" ma:showField="LastPublish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7E2D4CA2-442A-4FDA-AA57-71B8C7B2C53C}" ma:internalName="LastPublishTimeLookup" ma:readOnly="true" ma:showField="LastPublish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7E2D4CA2-442A-4FDA-AA57-71B8C7B2C53C}" ma:internalName="LastPublishVersionLookup" ma:readOnly="true" ma:showField="LastPublish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4CDE398E-75A7-4993-8C61-2BFD31F64754}" ma:internalName="LocLastLocAttemptVersionLookup" ma:readOnly="false" ma:showField="LastLocAttemptVersion" ma:web="6d93d202-47fc-4405-873a-cab67cc5f1b2">
      <xsd:simpleType>
        <xsd:restriction base="dms:Lookup"/>
      </xsd:simpleType>
    </xsd:element>
    <xsd:element name="LocLastLocAttemptVersionTypeLookup" ma:index="72" nillable="true" ma:displayName="Loc Last Loc Attempt Version Type" ma:default="" ma:list="{4CDE398E-75A7-4993-8C61-2BFD31F64754}" ma:internalName="LocLastLocAttemptVersionTypeLookup" ma:readOnly="true" ma:showField="LastLocAttemptVersionType" ma:web="6d93d202-47fc-4405-873a-cab67cc5f1b2">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4CDE398E-75A7-4993-8C61-2BFD31F64754}" ma:internalName="LocNewPublishedVersionLookup" ma:readOnly="true" ma:showField="NewPublishedVersion" ma:web="6d93d202-47fc-4405-873a-cab67cc5f1b2">
      <xsd:simpleType>
        <xsd:restriction base="dms:Lookup"/>
      </xsd:simpleType>
    </xsd:element>
    <xsd:element name="LocOverallHandbackStatusLookup" ma:index="76" nillable="true" ma:displayName="Loc Overall Handback Status" ma:default="" ma:list="{4CDE398E-75A7-4993-8C61-2BFD31F64754}" ma:internalName="LocOverallHandbackStatusLookup" ma:readOnly="true" ma:showField="OverallHandbackStatus" ma:web="6d93d202-47fc-4405-873a-cab67cc5f1b2">
      <xsd:simpleType>
        <xsd:restriction base="dms:Lookup"/>
      </xsd:simpleType>
    </xsd:element>
    <xsd:element name="LocOverallLocStatusLookup" ma:index="77" nillable="true" ma:displayName="Loc Overall Localize Status" ma:default="" ma:list="{4CDE398E-75A7-4993-8C61-2BFD31F64754}" ma:internalName="LocOverallLocStatusLookup" ma:readOnly="true" ma:showField="OverallLocStatus" ma:web="6d93d202-47fc-4405-873a-cab67cc5f1b2">
      <xsd:simpleType>
        <xsd:restriction base="dms:Lookup"/>
      </xsd:simpleType>
    </xsd:element>
    <xsd:element name="LocOverallPreviewStatusLookup" ma:index="78" nillable="true" ma:displayName="Loc Overall Preview Status" ma:default="" ma:list="{4CDE398E-75A7-4993-8C61-2BFD31F64754}" ma:internalName="LocOverallPreviewStatusLookup" ma:readOnly="true" ma:showField="OverallPreviewStatus" ma:web="6d93d202-47fc-4405-873a-cab67cc5f1b2">
      <xsd:simpleType>
        <xsd:restriction base="dms:Lookup"/>
      </xsd:simpleType>
    </xsd:element>
    <xsd:element name="LocOverallPublishStatusLookup" ma:index="79" nillable="true" ma:displayName="Loc Overall Publish Status" ma:default="" ma:list="{4CDE398E-75A7-4993-8C61-2BFD31F64754}" ma:internalName="LocOverallPublishStatusLookup" ma:readOnly="true" ma:showField="OverallPublishStatus" ma:web="6d93d202-47fc-4405-873a-cab67cc5f1b2">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4CDE398E-75A7-4993-8C61-2BFD31F64754}" ma:internalName="LocProcessedForHandoffsLookup" ma:readOnly="true" ma:showField="ProcessedForHandoffs" ma:web="6d93d202-47fc-4405-873a-cab67cc5f1b2">
      <xsd:simpleType>
        <xsd:restriction base="dms:Lookup"/>
      </xsd:simpleType>
    </xsd:element>
    <xsd:element name="LocProcessedForMarketsLookup" ma:index="82" nillable="true" ma:displayName="Loc Processed For Markets" ma:default="" ma:list="{4CDE398E-75A7-4993-8C61-2BFD31F64754}" ma:internalName="LocProcessedForMarketsLookup" ma:readOnly="true" ma:showField="ProcessedForMarkets" ma:web="6d93d202-47fc-4405-873a-cab67cc5f1b2">
      <xsd:simpleType>
        <xsd:restriction base="dms:Lookup"/>
      </xsd:simpleType>
    </xsd:element>
    <xsd:element name="LocPublishedDependentAssetsLookup" ma:index="83" nillable="true" ma:displayName="Loc Published Dependent Assets" ma:default="" ma:list="{4CDE398E-75A7-4993-8C61-2BFD31F64754}" ma:internalName="LocPublishedDependentAssetsLookup" ma:readOnly="true" ma:showField="PublishedDependentAssets" ma:web="6d93d202-47fc-4405-873a-cab67cc5f1b2">
      <xsd:simpleType>
        <xsd:restriction base="dms:Lookup"/>
      </xsd:simpleType>
    </xsd:element>
    <xsd:element name="LocPublishedLinkedAssetsLookup" ma:index="84" nillable="true" ma:displayName="Loc Published Linked Assets" ma:default="" ma:list="{4CDE398E-75A7-4993-8C61-2BFD31F64754}" ma:internalName="LocPublishedLinkedAssetsLookup" ma:readOnly="true" ma:showField="PublishedLinkedAssets" ma:web="6d93d202-47fc-4405-873a-cab67cc5f1b2">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db560eb5-700a-4f94-8fda-b57de4261f12}"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0C6DD30-196A-4C6B-B1BF-A43F3B8ACD4F}" ma:internalName="Markets" ma:readOnly="false" ma:showField="MarketNa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7E2D4CA2-442A-4FDA-AA57-71B8C7B2C53C}" ma:internalName="NumOfRatingsLookup" ma:readOnly="true" ma:showField="NumOfRating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7E2D4CA2-442A-4FDA-AA57-71B8C7B2C53C}" ma:internalName="PublishStatusLookup" ma:readOnly="false" ma:showField="PublishStatu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e3f7319-fb8f-4449-8902-000ab73a8566}"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11d213f5-ec09-44b6-a8be-9da225be7a8d}" ma:internalName="TaxCatchAll" ma:showField="CatchAllData"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11d213f5-ec09-44b6-a8be-9da225be7a8d}" ma:internalName="TaxCatchAllLabel" ma:readOnly="true" ma:showField="CatchAllDataLabel"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4acb2c5-0a2b-4bda-bd34-58e36cbb80d2"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DF1A0C-CFBC-43C4-B66C-6A39D34967F7}">
  <ds:schemaRefs>
    <ds:schemaRef ds:uri="http://schemas.microsoft.com/sharepoint/v3/contenttype/forms"/>
  </ds:schemaRefs>
</ds:datastoreItem>
</file>

<file path=customXml/itemProps2.xml><?xml version="1.0" encoding="utf-8"?>
<ds:datastoreItem xmlns:ds="http://schemas.openxmlformats.org/officeDocument/2006/customXml" ds:itemID="{0FD25C35-DB16-4838-98EB-2166CA420D3C}">
  <ds:schemaRefs>
    <ds:schemaRef ds:uri="http://schemas.microsoft.com/office/2006/metadata/properties"/>
    <ds:schemaRef ds:uri="http://schemas.microsoft.com/office/infopath/2007/PartnerControls"/>
    <ds:schemaRef ds:uri="6d93d202-47fc-4405-873a-cab67cc5f1b2"/>
    <ds:schemaRef ds:uri="64acb2c5-0a2b-4bda-bd34-58e36cbb80d2"/>
  </ds:schemaRefs>
</ds:datastoreItem>
</file>

<file path=customXml/itemProps3.xml><?xml version="1.0" encoding="utf-8"?>
<ds:datastoreItem xmlns:ds="http://schemas.openxmlformats.org/officeDocument/2006/customXml" ds:itemID="{B4FD0025-B240-4854-891C-BA58ACC09C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93d202-47fc-4405-873a-cab67cc5f1b2"/>
    <ds:schemaRef ds:uri="64acb2c5-0a2b-4bda-bd34-58e36cbb80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8613</TotalTime>
  <Words>1371</Words>
  <Application>Microsoft Office PowerPoint</Application>
  <PresentationFormat>Affichage à l'écran (4:3)</PresentationFormat>
  <Paragraphs>405</Paragraphs>
  <Slides>55</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55</vt:i4>
      </vt:variant>
    </vt:vector>
  </HeadingPairs>
  <TitlesOfParts>
    <vt:vector size="65" baseType="lpstr">
      <vt:lpstr>Arial</vt:lpstr>
      <vt:lpstr>Arial</vt:lpstr>
      <vt:lpstr>Bell MT</vt:lpstr>
      <vt:lpstr>Calibri</vt:lpstr>
      <vt:lpstr>Century Gothic</vt:lpstr>
      <vt:lpstr>Consolas</vt:lpstr>
      <vt:lpstr>Open Sans</vt:lpstr>
      <vt:lpstr>Segoe UI</vt:lpstr>
      <vt:lpstr>Wingdings 3</vt:lpstr>
      <vt:lpstr>Brin</vt:lpstr>
      <vt:lpstr>Présentation PowerPoint</vt:lpstr>
      <vt:lpstr>Sommaire</vt:lpstr>
      <vt:lpstr>Présentation de l’entreprise</vt:lpstr>
      <vt:lpstr>Présentation PowerPoint</vt:lpstr>
      <vt:lpstr>Environnement humain et technique</vt:lpstr>
      <vt:lpstr>Environnement humain et technique</vt:lpstr>
      <vt:lpstr>Environnement humain et technique</vt:lpstr>
      <vt:lpstr>Cahier des Charges</vt:lpstr>
      <vt:lpstr>Cahier des Charges    </vt:lpstr>
      <vt:lpstr>Maquette</vt:lpstr>
      <vt:lpstr>Maquette mobile</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Cahier des Charges</vt:lpstr>
      <vt:lpstr>Présentation PowerPoint</vt:lpstr>
      <vt:lpstr>Présentation PowerPoint</vt:lpstr>
      <vt:lpstr>Présentation PowerPoint</vt:lpstr>
      <vt:lpstr>Présentation PowerPoint</vt:lpstr>
      <vt:lpstr>Modèle Conceptuel de données</vt:lpstr>
      <vt:lpstr>Modèle Logique de données</vt:lpstr>
      <vt:lpstr>Modèle Physique de données</vt:lpstr>
      <vt:lpstr>SQL</vt:lpstr>
      <vt:lpstr>Composants Back-end</vt:lpstr>
      <vt:lpstr>Composants Back-end</vt:lpstr>
      <vt:lpstr>Composants Back-end</vt:lpstr>
      <vt:lpstr>Composants Back-end</vt:lpstr>
      <vt:lpstr>Composants Back-end</vt:lpstr>
      <vt:lpstr>Composants Back-end</vt:lpstr>
      <vt:lpstr>Composants Back-end</vt:lpstr>
      <vt:lpstr>Veille sur les vulnérabilités de sécurité </vt:lpstr>
      <vt:lpstr>Recherche sur un site anglosaxon</vt:lpstr>
      <vt:lpstr>Recherche sur un site anglosaxon</vt:lpstr>
      <vt:lpstr>Recherche sur un site anglosaxon</vt:lpstr>
      <vt:lpstr>Demonstration</vt:lpstr>
      <vt:lpstr>Conclusion</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AMI Sarah</dc:creator>
  <cp:lastModifiedBy>Dalila</cp:lastModifiedBy>
  <cp:revision>207</cp:revision>
  <dcterms:created xsi:type="dcterms:W3CDTF">2021-02-26T13:13:46Z</dcterms:created>
  <dcterms:modified xsi:type="dcterms:W3CDTF">2021-06-10T14:25:24Z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0x01010069924D1ECC420D47A2456556BC94F7370400BDF4491DEA4973499845289601F88B9F</vt:lpwstr>
  </property>
  <property fmtid="{D5CDD505-2E9C-101B-9397-08002B2CF9AE}" pid="3" name="Applications">
    <vt:lpwstr>53;#PowerPoint 12</vt:lpwstr>
  </property>
  <property fmtid="{D5CDD505-2E9C-101B-9397-08002B2CF9AE}" pid="4" name="Order">
    <vt:r8>8551400</vt:r8>
  </property>
  <property fmtid="{D5CDD505-2E9C-101B-9397-08002B2CF9AE}" pid="5" name="APTrustLevel">
    <vt:r8>3</vt:r8>
  </property>
</Properties>
</file>